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theme/theme6.xml" ContentType="application/vnd.openxmlformats-officedocument.theme+xml"/>
  <Override PartName="/ppt/slideLayouts/slideLayout12.xml" ContentType="application/vnd.openxmlformats-officedocument.presentationml.slideLayout+xml"/>
  <Override PartName="/ppt/theme/theme7.xml" ContentType="application/vnd.openxmlformats-officedocument.theme+xml"/>
  <Override PartName="/ppt/slideLayouts/slideLayout13.xml" ContentType="application/vnd.openxmlformats-officedocument.presentationml.slideLayout+xml"/>
  <Override PartName="/ppt/theme/theme8.xml" ContentType="application/vnd.openxmlformats-officedocument.theme+xml"/>
  <Override PartName="/ppt/slideLayouts/slideLayout14.xml" ContentType="application/vnd.openxmlformats-officedocument.presentationml.slideLayout+xml"/>
  <Override PartName="/ppt/theme/theme9.xml" ContentType="application/vnd.openxmlformats-officedocument.theme+xml"/>
  <Override PartName="/ppt/slideLayouts/slideLayout15.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4" r:id="rId2"/>
    <p:sldMasterId id="2147483677" r:id="rId3"/>
    <p:sldMasterId id="2147483682" r:id="rId4"/>
    <p:sldMasterId id="2147483684" r:id="rId5"/>
    <p:sldMasterId id="2147483686" r:id="rId6"/>
    <p:sldMasterId id="2147483688" r:id="rId7"/>
    <p:sldMasterId id="2147483690" r:id="rId8"/>
    <p:sldMasterId id="2147483692" r:id="rId9"/>
    <p:sldMasterId id="2147483694" r:id="rId10"/>
  </p:sldMasterIdLst>
  <p:notesMasterIdLst>
    <p:notesMasterId r:id="rId31"/>
  </p:notesMasterIdLst>
  <p:handoutMasterIdLst>
    <p:handoutMasterId r:id="rId32"/>
  </p:handoutMasterIdLst>
  <p:sldIdLst>
    <p:sldId id="257" r:id="rId11"/>
    <p:sldId id="260" r:id="rId12"/>
    <p:sldId id="314" r:id="rId13"/>
    <p:sldId id="283" r:id="rId14"/>
    <p:sldId id="284" r:id="rId15"/>
    <p:sldId id="285" r:id="rId16"/>
    <p:sldId id="286" r:id="rId17"/>
    <p:sldId id="287" r:id="rId18"/>
    <p:sldId id="321" r:id="rId19"/>
    <p:sldId id="322" r:id="rId20"/>
    <p:sldId id="328" r:id="rId21"/>
    <p:sldId id="329" r:id="rId22"/>
    <p:sldId id="330" r:id="rId23"/>
    <p:sldId id="331" r:id="rId24"/>
    <p:sldId id="292" r:id="rId25"/>
    <p:sldId id="293" r:id="rId26"/>
    <p:sldId id="294" r:id="rId27"/>
    <p:sldId id="300" r:id="rId28"/>
    <p:sldId id="335" r:id="rId29"/>
    <p:sldId id="258" r:id="rId30"/>
  </p:sldIdLst>
  <p:sldSz cx="10079038" cy="7559675"/>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3055"/>
    <a:srgbClr val="4D4D4D"/>
    <a:srgbClr val="808080"/>
    <a:srgbClr val="E8EAEC"/>
    <a:srgbClr val="CDD0D4"/>
    <a:srgbClr val="ADB2B8"/>
    <a:srgbClr val="7B838D"/>
    <a:srgbClr val="F0B5C7"/>
    <a:srgbClr val="EC9E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Stijl, lich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69" autoAdjust="0"/>
    <p:restoredTop sz="94660"/>
  </p:normalViewPr>
  <p:slideViewPr>
    <p:cSldViewPr snapToGrid="0">
      <p:cViewPr varScale="1">
        <p:scale>
          <a:sx n="108" d="100"/>
          <a:sy n="108" d="100"/>
        </p:scale>
        <p:origin x="1238" y="43"/>
      </p:cViewPr>
      <p:guideLst/>
    </p:cSldViewPr>
  </p:slideViewPr>
  <p:notesTextViewPr>
    <p:cViewPr>
      <p:scale>
        <a:sx n="1" d="1"/>
        <a:sy n="1" d="1"/>
      </p:scale>
      <p:origin x="0" y="0"/>
    </p:cViewPr>
  </p:notesTextViewPr>
  <p:notesViewPr>
    <p:cSldViewPr snapToGrid="0">
      <p:cViewPr varScale="1">
        <p:scale>
          <a:sx n="101" d="100"/>
          <a:sy n="101" d="100"/>
        </p:scale>
        <p:origin x="3552"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470681C1-C067-4D59-BEA2-1826074FB775}" type="datetimeFigureOut">
              <a:rPr lang="nl-NL"/>
              <a:pPr>
                <a:defRPr/>
              </a:pPr>
              <a:t>7-9-2022</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B29A311F-FFA9-4552-9FB3-63E18C499CA9}" type="slidenum">
              <a:rPr lang="nl-NL"/>
              <a:pPr>
                <a:defRPr/>
              </a:pPr>
              <a:t>‹nr.›</a:t>
            </a:fld>
            <a:endParaRPr lang="nl-N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6F4BAE0B-70CA-4DDB-8CF4-A5B3F2A94DE0}" type="datetimeFigureOut">
              <a:rPr lang="nl-NL"/>
              <a:pPr>
                <a:defRPr/>
              </a:pPr>
              <a:t>7-9-2022</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26ACCEE7-EC64-416C-B842-A46C4C43766E}" type="slidenum">
              <a:rPr lang="nl-NL"/>
              <a:pPr>
                <a:defRPr/>
              </a:pPr>
              <a:t>‹nr.›</a:t>
            </a:fld>
            <a:endParaRPr lang="nl-NL"/>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26ACCEE7-EC64-416C-B842-A46C4C43766E}" type="slidenum">
              <a:rPr lang="nl-NL" smtClean="0"/>
              <a:pPr>
                <a:defRPr/>
              </a:pPr>
              <a:t>10</a:t>
            </a:fld>
            <a:endParaRPr lang="nl-NL"/>
          </a:p>
        </p:txBody>
      </p:sp>
    </p:spTree>
    <p:extLst>
      <p:ext uri="{BB962C8B-B14F-4D97-AF65-F5344CB8AC3E}">
        <p14:creationId xmlns:p14="http://schemas.microsoft.com/office/powerpoint/2010/main" val="361093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jdelijke aanduiding voor dia-afbeelding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ltLang="nl-NL" smtClean="0"/>
          </a:p>
        </p:txBody>
      </p:sp>
      <p:sp>
        <p:nvSpPr>
          <p:cNvPr id="4403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B8D440E-1467-4384-B4DC-CA98DE397181}" type="slidenum">
              <a:rPr lang="nl-NL" altLang="nl-NL"/>
              <a:pPr fontAlgn="base">
                <a:spcBef>
                  <a:spcPct val="0"/>
                </a:spcBef>
                <a:spcAft>
                  <a:spcPct val="0"/>
                </a:spcAft>
              </a:pPr>
              <a:t>18</a:t>
            </a:fld>
            <a:endParaRPr lang="nl-NL" alt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jdelijke aanduiding voor inhoud 2"/>
          <p:cNvSpPr>
            <a:spLocks noGrp="1"/>
          </p:cNvSpPr>
          <p:nvPr>
            <p:ph sz="half" idx="1"/>
          </p:nvPr>
        </p:nvSpPr>
        <p:spPr>
          <a:xfrm>
            <a:off x="476276" y="1021935"/>
            <a:ext cx="2777688" cy="5754083"/>
          </a:xfrm>
          <a:prstGeom prst="rect">
            <a:avLst/>
          </a:prstGeom>
        </p:spPr>
        <p:txBody>
          <a:bodyPr/>
          <a:lstStyle>
            <a:lvl1pPr marL="0" indent="0">
              <a:buNone/>
              <a:defRPr sz="1654" b="1">
                <a:solidFill>
                  <a:srgbClr val="153055"/>
                </a:solidFill>
                <a:latin typeface="Arial" panose="020B0604020202020204" pitchFamily="34" charset="0"/>
                <a:cs typeface="Arial" panose="020B0604020202020204" pitchFamily="34" charset="0"/>
              </a:defRPr>
            </a:lvl1pPr>
            <a:lvl2pPr marL="377929" indent="0">
              <a:buNone/>
              <a:defRPr sz="910" b="1">
                <a:solidFill>
                  <a:srgbClr val="153055"/>
                </a:solidFill>
                <a:latin typeface="Arial" panose="020B0604020202020204" pitchFamily="34" charset="0"/>
                <a:cs typeface="Arial" panose="020B0604020202020204" pitchFamily="34" charset="0"/>
              </a:defRPr>
            </a:lvl2pPr>
            <a:lvl3pPr marL="755856" indent="0">
              <a:buNone/>
              <a:defRPr sz="744" b="1">
                <a:solidFill>
                  <a:srgbClr val="153055"/>
                </a:solidFill>
                <a:latin typeface="Arial" panose="020B0604020202020204" pitchFamily="34" charset="0"/>
                <a:cs typeface="Arial" panose="020B0604020202020204" pitchFamily="34" charset="0"/>
              </a:defRPr>
            </a:lvl3pPr>
            <a:lvl4pPr marL="1133785" indent="0">
              <a:buNone/>
              <a:defRPr sz="744">
                <a:solidFill>
                  <a:srgbClr val="434648"/>
                </a:solidFill>
                <a:latin typeface="Arial" panose="020B0604020202020204" pitchFamily="34" charset="0"/>
                <a:cs typeface="Arial" panose="020B0604020202020204" pitchFamily="34" charset="0"/>
              </a:defRPr>
            </a:lvl4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p:txBody>
      </p:sp>
      <p:sp>
        <p:nvSpPr>
          <p:cNvPr id="3" name="Tijdelijke aanduiding voor tekst 8"/>
          <p:cNvSpPr>
            <a:spLocks noGrp="1"/>
          </p:cNvSpPr>
          <p:nvPr>
            <p:ph type="body" sz="quarter" idx="13"/>
          </p:nvPr>
        </p:nvSpPr>
        <p:spPr>
          <a:xfrm>
            <a:off x="3253965" y="370112"/>
            <a:ext cx="6350693" cy="259864"/>
          </a:xfrm>
          <a:prstGeom prst="rect">
            <a:avLst/>
          </a:prstGeom>
        </p:spPr>
        <p:txBody>
          <a:bodyPr/>
          <a:lstStyle>
            <a:lvl1pPr marL="0" indent="0" algn="r">
              <a:buNone/>
              <a:defRPr sz="910" b="1" baseline="0">
                <a:solidFill>
                  <a:srgbClr val="D83D6D"/>
                </a:solidFill>
                <a:latin typeface="Arial" panose="020B0604020202020204" pitchFamily="34" charset="0"/>
                <a:cs typeface="Arial" panose="020B0604020202020204" pitchFamily="34" charset="0"/>
              </a:defRPr>
            </a:lvl1pPr>
          </a:lstStyle>
          <a:p>
            <a:pPr lvl="0"/>
            <a:r>
              <a:rPr lang="nl-NL" noProof="0" smtClean="0"/>
              <a:t>Tekststijl van het model bewerken</a:t>
            </a:r>
          </a:p>
        </p:txBody>
      </p:sp>
    </p:spTree>
    <p:extLst>
      <p:ext uri="{BB962C8B-B14F-4D97-AF65-F5344CB8AC3E}">
        <p14:creationId xmlns:p14="http://schemas.microsoft.com/office/powerpoint/2010/main" val="543893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7" name="Tijdelijke aanduiding voor tekst 8"/>
          <p:cNvSpPr>
            <a:spLocks noGrp="1"/>
          </p:cNvSpPr>
          <p:nvPr>
            <p:ph type="body" sz="quarter" idx="15"/>
          </p:nvPr>
        </p:nvSpPr>
        <p:spPr>
          <a:xfrm>
            <a:off x="3253965" y="370112"/>
            <a:ext cx="6350693" cy="259864"/>
          </a:xfrm>
          <a:prstGeom prst="rect">
            <a:avLst/>
          </a:prstGeom>
        </p:spPr>
        <p:txBody>
          <a:bodyPr/>
          <a:lstStyle>
            <a:lvl1pPr marL="0" indent="0" algn="r">
              <a:buNone/>
              <a:defRPr sz="910" b="1" baseline="0">
                <a:solidFill>
                  <a:srgbClr val="D83D6D"/>
                </a:solidFill>
                <a:latin typeface="Arial" panose="020B0604020202020204" pitchFamily="34" charset="0"/>
                <a:cs typeface="Arial" panose="020B0604020202020204" pitchFamily="34" charset="0"/>
              </a:defRPr>
            </a:lvl1pPr>
          </a:lstStyle>
          <a:p>
            <a:pPr lvl="0"/>
            <a:r>
              <a:rPr lang="nl-NL" noProof="0" smtClean="0"/>
              <a:t>Tekststijl van het model bewerken</a:t>
            </a:r>
          </a:p>
        </p:txBody>
      </p:sp>
      <p:sp>
        <p:nvSpPr>
          <p:cNvPr id="8" name="Tijdelijke aanduiding voor afbeelding 11"/>
          <p:cNvSpPr>
            <a:spLocks noGrp="1"/>
          </p:cNvSpPr>
          <p:nvPr>
            <p:ph type="pic" sz="quarter" idx="13"/>
          </p:nvPr>
        </p:nvSpPr>
        <p:spPr>
          <a:xfrm>
            <a:off x="3652472" y="1021935"/>
            <a:ext cx="5952188" cy="5754083"/>
          </a:xfrm>
          <a:prstGeom prst="rect">
            <a:avLst/>
          </a:prstGeom>
        </p:spPr>
        <p:txBody>
          <a:bodyPr/>
          <a:lstStyle>
            <a:lvl1pPr marL="0" indent="0" algn="ctr">
              <a:buNone/>
              <a:defRPr sz="826">
                <a:solidFill>
                  <a:srgbClr val="7B838D"/>
                </a:solidFill>
                <a:latin typeface="Arial" panose="020B0604020202020204" pitchFamily="34" charset="0"/>
                <a:cs typeface="Arial" panose="020B0604020202020204" pitchFamily="34" charset="0"/>
              </a:defRPr>
            </a:lvl1pPr>
          </a:lstStyle>
          <a:p>
            <a:pPr lvl="0"/>
            <a:r>
              <a:rPr lang="nl-NL" noProof="0" smtClean="0"/>
              <a:t>Klik op het pictogram als u een afbeelding wilt toevoegen</a:t>
            </a:r>
            <a:endParaRPr lang="nl-NL" noProof="0" dirty="0"/>
          </a:p>
        </p:txBody>
      </p:sp>
      <p:sp>
        <p:nvSpPr>
          <p:cNvPr id="14" name="Tijdelijke aanduiding voor inhoud 2"/>
          <p:cNvSpPr>
            <a:spLocks noGrp="1"/>
          </p:cNvSpPr>
          <p:nvPr>
            <p:ph sz="half" idx="1"/>
          </p:nvPr>
        </p:nvSpPr>
        <p:spPr>
          <a:xfrm>
            <a:off x="277769" y="1032430"/>
            <a:ext cx="2976196" cy="5754083"/>
          </a:xfrm>
          <a:prstGeom prst="rect">
            <a:avLst/>
          </a:prstGeom>
        </p:spPr>
        <p:txBody>
          <a:bodyPr/>
          <a:lstStyle>
            <a:lvl1pPr marL="0" indent="0">
              <a:buNone/>
              <a:defRPr sz="1654" b="1">
                <a:solidFill>
                  <a:srgbClr val="153055"/>
                </a:solidFill>
                <a:latin typeface="Arial" panose="020B0604020202020204" pitchFamily="34" charset="0"/>
                <a:cs typeface="Arial" panose="020B0604020202020204" pitchFamily="34" charset="0"/>
              </a:defRPr>
            </a:lvl1pPr>
            <a:lvl2pPr marL="377929" indent="0">
              <a:buNone/>
              <a:defRPr sz="910" b="1">
                <a:solidFill>
                  <a:srgbClr val="153055"/>
                </a:solidFill>
                <a:latin typeface="Arial" panose="020B0604020202020204" pitchFamily="34" charset="0"/>
                <a:cs typeface="Arial" panose="020B0604020202020204" pitchFamily="34" charset="0"/>
              </a:defRPr>
            </a:lvl2pPr>
            <a:lvl3pPr marL="755856" indent="0">
              <a:buNone/>
              <a:defRPr sz="744" b="1">
                <a:solidFill>
                  <a:srgbClr val="153055"/>
                </a:solidFill>
                <a:latin typeface="Arial" panose="020B0604020202020204" pitchFamily="34" charset="0"/>
                <a:cs typeface="Arial" panose="020B0604020202020204" pitchFamily="34" charset="0"/>
              </a:defRPr>
            </a:lvl3pPr>
            <a:lvl4pPr marL="1133785" indent="0">
              <a:buNone/>
              <a:defRPr sz="744">
                <a:solidFill>
                  <a:srgbClr val="434648"/>
                </a:solidFill>
                <a:latin typeface="Arial" panose="020B0604020202020204" pitchFamily="34" charset="0"/>
                <a:cs typeface="Arial" panose="020B0604020202020204" pitchFamily="34" charset="0"/>
              </a:defRPr>
            </a:lvl4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p:txBody>
      </p:sp>
    </p:spTree>
    <p:extLst>
      <p:ext uri="{BB962C8B-B14F-4D97-AF65-F5344CB8AC3E}">
        <p14:creationId xmlns:p14="http://schemas.microsoft.com/office/powerpoint/2010/main" val="541667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el en object">
    <p:spTree>
      <p:nvGrpSpPr>
        <p:cNvPr id="1" name=""/>
        <p:cNvGrpSpPr/>
        <p:nvPr/>
      </p:nvGrpSpPr>
      <p:grpSpPr>
        <a:xfrm>
          <a:off x="0" y="0"/>
          <a:ext cx="0" cy="0"/>
          <a:chOff x="0" y="0"/>
          <a:chExt cx="0" cy="0"/>
        </a:xfrm>
      </p:grpSpPr>
      <p:sp>
        <p:nvSpPr>
          <p:cNvPr id="7" name="Tijdelijke aanduiding voor tekst 8"/>
          <p:cNvSpPr>
            <a:spLocks noGrp="1"/>
          </p:cNvSpPr>
          <p:nvPr>
            <p:ph type="body" sz="quarter" idx="15"/>
          </p:nvPr>
        </p:nvSpPr>
        <p:spPr>
          <a:xfrm>
            <a:off x="3253965" y="370112"/>
            <a:ext cx="6350693" cy="259864"/>
          </a:xfrm>
          <a:prstGeom prst="rect">
            <a:avLst/>
          </a:prstGeom>
        </p:spPr>
        <p:txBody>
          <a:bodyPr/>
          <a:lstStyle>
            <a:lvl1pPr marL="0" indent="0" algn="r">
              <a:buNone/>
              <a:defRPr sz="910" b="1" baseline="0">
                <a:solidFill>
                  <a:srgbClr val="D83D6D"/>
                </a:solidFill>
                <a:latin typeface="Arial" panose="020B0604020202020204" pitchFamily="34" charset="0"/>
                <a:cs typeface="Arial" panose="020B0604020202020204" pitchFamily="34" charset="0"/>
              </a:defRPr>
            </a:lvl1pPr>
          </a:lstStyle>
          <a:p>
            <a:pPr lvl="0"/>
            <a:r>
              <a:rPr lang="nl-NL" noProof="0" smtClean="0"/>
              <a:t>Tekststijl van het model bewerken</a:t>
            </a:r>
          </a:p>
        </p:txBody>
      </p:sp>
      <p:sp>
        <p:nvSpPr>
          <p:cNvPr id="6" name="Tijdelijke aanduiding voor afbeelding 11"/>
          <p:cNvSpPr>
            <a:spLocks noGrp="1"/>
          </p:cNvSpPr>
          <p:nvPr>
            <p:ph type="pic" sz="quarter" idx="13"/>
          </p:nvPr>
        </p:nvSpPr>
        <p:spPr>
          <a:xfrm>
            <a:off x="476276" y="1021935"/>
            <a:ext cx="4364938" cy="5754083"/>
          </a:xfrm>
          <a:prstGeom prst="rect">
            <a:avLst/>
          </a:prstGeom>
        </p:spPr>
        <p:txBody>
          <a:bodyPr/>
          <a:lstStyle>
            <a:lvl1pPr marL="0" indent="0" algn="ctr">
              <a:buNone/>
              <a:defRPr sz="826">
                <a:solidFill>
                  <a:srgbClr val="7B838D"/>
                </a:solidFill>
                <a:latin typeface="Arial" panose="020B0604020202020204" pitchFamily="34" charset="0"/>
                <a:cs typeface="Arial" panose="020B0604020202020204" pitchFamily="34" charset="0"/>
              </a:defRPr>
            </a:lvl1pPr>
          </a:lstStyle>
          <a:p>
            <a:pPr lvl="0"/>
            <a:r>
              <a:rPr lang="nl-NL" noProof="0" smtClean="0"/>
              <a:t>Klik op het pictogram als u een afbeelding wilt toevoegen</a:t>
            </a:r>
            <a:endParaRPr lang="nl-NL" noProof="0" dirty="0"/>
          </a:p>
        </p:txBody>
      </p:sp>
      <p:sp>
        <p:nvSpPr>
          <p:cNvPr id="9" name="Tijdelijke aanduiding voor inhoud 2"/>
          <p:cNvSpPr>
            <a:spLocks noGrp="1"/>
          </p:cNvSpPr>
          <p:nvPr>
            <p:ph sz="half" idx="1"/>
          </p:nvPr>
        </p:nvSpPr>
        <p:spPr>
          <a:xfrm>
            <a:off x="5239720" y="1032430"/>
            <a:ext cx="4561550" cy="5754083"/>
          </a:xfrm>
          <a:prstGeom prst="rect">
            <a:avLst/>
          </a:prstGeom>
        </p:spPr>
        <p:txBody>
          <a:bodyPr/>
          <a:lstStyle>
            <a:lvl1pPr marL="0" indent="0">
              <a:buNone/>
              <a:defRPr sz="1654" b="1">
                <a:solidFill>
                  <a:srgbClr val="153055"/>
                </a:solidFill>
                <a:latin typeface="Arial" panose="020B0604020202020204" pitchFamily="34" charset="0"/>
                <a:cs typeface="Arial" panose="020B0604020202020204" pitchFamily="34" charset="0"/>
              </a:defRPr>
            </a:lvl1pPr>
            <a:lvl2pPr marL="377929" indent="0">
              <a:buNone/>
              <a:defRPr sz="910" b="1">
                <a:solidFill>
                  <a:srgbClr val="153055"/>
                </a:solidFill>
                <a:latin typeface="Arial" panose="020B0604020202020204" pitchFamily="34" charset="0"/>
                <a:cs typeface="Arial" panose="020B0604020202020204" pitchFamily="34" charset="0"/>
              </a:defRPr>
            </a:lvl2pPr>
            <a:lvl3pPr marL="755856" indent="0">
              <a:buNone/>
              <a:defRPr sz="744" b="1">
                <a:solidFill>
                  <a:srgbClr val="153055"/>
                </a:solidFill>
                <a:latin typeface="Arial" panose="020B0604020202020204" pitchFamily="34" charset="0"/>
                <a:cs typeface="Arial" panose="020B0604020202020204" pitchFamily="34" charset="0"/>
              </a:defRPr>
            </a:lvl3pPr>
            <a:lvl4pPr marL="1133785" indent="0">
              <a:buNone/>
              <a:defRPr sz="744">
                <a:solidFill>
                  <a:srgbClr val="434648"/>
                </a:solidFill>
                <a:latin typeface="Arial" panose="020B0604020202020204" pitchFamily="34" charset="0"/>
                <a:cs typeface="Arial" panose="020B0604020202020204" pitchFamily="34" charset="0"/>
              </a:defRPr>
            </a:lvl4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p:txBody>
      </p:sp>
    </p:spTree>
    <p:extLst>
      <p:ext uri="{BB962C8B-B14F-4D97-AF65-F5344CB8AC3E}">
        <p14:creationId xmlns:p14="http://schemas.microsoft.com/office/powerpoint/2010/main" val="4114826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9" name="Tijdelijke aanduiding voor tekst 8"/>
          <p:cNvSpPr>
            <a:spLocks noGrp="1"/>
          </p:cNvSpPr>
          <p:nvPr>
            <p:ph type="body" sz="quarter" idx="13"/>
          </p:nvPr>
        </p:nvSpPr>
        <p:spPr>
          <a:xfrm>
            <a:off x="3253965" y="370112"/>
            <a:ext cx="6350693" cy="259864"/>
          </a:xfrm>
          <a:prstGeom prst="rect">
            <a:avLst/>
          </a:prstGeom>
        </p:spPr>
        <p:txBody>
          <a:bodyPr/>
          <a:lstStyle>
            <a:lvl1pPr marL="0" indent="0" algn="r">
              <a:buNone/>
              <a:defRPr sz="910" b="1" baseline="0">
                <a:solidFill>
                  <a:srgbClr val="D83D6D"/>
                </a:solidFill>
                <a:latin typeface="Arial" panose="020B0604020202020204" pitchFamily="34" charset="0"/>
                <a:cs typeface="Arial" panose="020B0604020202020204" pitchFamily="34" charset="0"/>
              </a:defRPr>
            </a:lvl1pPr>
          </a:lstStyle>
          <a:p>
            <a:pPr lvl="0"/>
            <a:r>
              <a:rPr lang="nl-NL" noProof="0" smtClean="0"/>
              <a:t>Tekststijl van het model bewerken</a:t>
            </a:r>
          </a:p>
        </p:txBody>
      </p:sp>
      <p:sp>
        <p:nvSpPr>
          <p:cNvPr id="6" name="Tijdelijke aanduiding voor afbeelding 11"/>
          <p:cNvSpPr>
            <a:spLocks noGrp="1"/>
          </p:cNvSpPr>
          <p:nvPr>
            <p:ph type="pic" sz="quarter" idx="14"/>
          </p:nvPr>
        </p:nvSpPr>
        <p:spPr>
          <a:xfrm>
            <a:off x="5239722" y="1021935"/>
            <a:ext cx="4364938" cy="5754083"/>
          </a:xfrm>
          <a:prstGeom prst="rect">
            <a:avLst/>
          </a:prstGeom>
        </p:spPr>
        <p:txBody>
          <a:bodyPr/>
          <a:lstStyle>
            <a:lvl1pPr marL="0" indent="0" algn="ctr">
              <a:buNone/>
              <a:defRPr sz="826">
                <a:solidFill>
                  <a:srgbClr val="7B838D"/>
                </a:solidFill>
                <a:latin typeface="Arial" panose="020B0604020202020204" pitchFamily="34" charset="0"/>
                <a:cs typeface="Arial" panose="020B0604020202020204" pitchFamily="34" charset="0"/>
              </a:defRPr>
            </a:lvl1pPr>
          </a:lstStyle>
          <a:p>
            <a:pPr lvl="0"/>
            <a:r>
              <a:rPr lang="nl-NL" noProof="0" smtClean="0"/>
              <a:t>Klik op het pictogram als u een afbeelding wilt toevoegen</a:t>
            </a:r>
            <a:endParaRPr lang="nl-NL" noProof="0" dirty="0"/>
          </a:p>
        </p:txBody>
      </p:sp>
      <p:sp>
        <p:nvSpPr>
          <p:cNvPr id="10" name="Tijdelijke aanduiding voor inhoud 2"/>
          <p:cNvSpPr>
            <a:spLocks noGrp="1"/>
          </p:cNvSpPr>
          <p:nvPr>
            <p:ph sz="half" idx="1"/>
          </p:nvPr>
        </p:nvSpPr>
        <p:spPr>
          <a:xfrm>
            <a:off x="277770" y="1032430"/>
            <a:ext cx="4563344" cy="5754083"/>
          </a:xfrm>
          <a:prstGeom prst="rect">
            <a:avLst/>
          </a:prstGeom>
        </p:spPr>
        <p:txBody>
          <a:bodyPr/>
          <a:lstStyle>
            <a:lvl1pPr marL="0" indent="0">
              <a:buNone/>
              <a:defRPr sz="1654" b="1">
                <a:solidFill>
                  <a:srgbClr val="153055"/>
                </a:solidFill>
                <a:latin typeface="Arial" panose="020B0604020202020204" pitchFamily="34" charset="0"/>
                <a:cs typeface="Arial" panose="020B0604020202020204" pitchFamily="34" charset="0"/>
              </a:defRPr>
            </a:lvl1pPr>
            <a:lvl2pPr marL="377929" indent="0">
              <a:buNone/>
              <a:defRPr sz="910" b="1">
                <a:solidFill>
                  <a:srgbClr val="153055"/>
                </a:solidFill>
                <a:latin typeface="Arial" panose="020B0604020202020204" pitchFamily="34" charset="0"/>
                <a:cs typeface="Arial" panose="020B0604020202020204" pitchFamily="34" charset="0"/>
              </a:defRPr>
            </a:lvl2pPr>
            <a:lvl3pPr marL="755856" indent="0">
              <a:buNone/>
              <a:defRPr sz="744" b="1">
                <a:solidFill>
                  <a:srgbClr val="153055"/>
                </a:solidFill>
                <a:latin typeface="Arial" panose="020B0604020202020204" pitchFamily="34" charset="0"/>
                <a:cs typeface="Arial" panose="020B0604020202020204" pitchFamily="34" charset="0"/>
              </a:defRPr>
            </a:lvl3pPr>
            <a:lvl4pPr marL="1133785" indent="0">
              <a:buNone/>
              <a:defRPr sz="744">
                <a:solidFill>
                  <a:srgbClr val="434648"/>
                </a:solidFill>
                <a:latin typeface="Arial" panose="020B0604020202020204" pitchFamily="34" charset="0"/>
                <a:cs typeface="Arial" panose="020B0604020202020204" pitchFamily="34" charset="0"/>
              </a:defRPr>
            </a:lvl4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p:txBody>
      </p:sp>
    </p:spTree>
    <p:extLst>
      <p:ext uri="{BB962C8B-B14F-4D97-AF65-F5344CB8AC3E}">
        <p14:creationId xmlns:p14="http://schemas.microsoft.com/office/powerpoint/2010/main" val="1440753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9" name="Tijdelijke aanduiding voor tekst 8"/>
          <p:cNvSpPr>
            <a:spLocks noGrp="1"/>
          </p:cNvSpPr>
          <p:nvPr>
            <p:ph type="body" sz="quarter" idx="13"/>
          </p:nvPr>
        </p:nvSpPr>
        <p:spPr>
          <a:xfrm>
            <a:off x="3253965" y="370112"/>
            <a:ext cx="6350693" cy="259864"/>
          </a:xfrm>
          <a:prstGeom prst="rect">
            <a:avLst/>
          </a:prstGeom>
        </p:spPr>
        <p:txBody>
          <a:bodyPr/>
          <a:lstStyle>
            <a:lvl1pPr marL="0" indent="0" algn="r">
              <a:buNone/>
              <a:defRPr sz="910" b="1" baseline="0">
                <a:solidFill>
                  <a:srgbClr val="D83D6D"/>
                </a:solidFill>
                <a:latin typeface="Arial" panose="020B0604020202020204" pitchFamily="34" charset="0"/>
                <a:cs typeface="Arial" panose="020B0604020202020204" pitchFamily="34" charset="0"/>
              </a:defRPr>
            </a:lvl1pPr>
          </a:lstStyle>
          <a:p>
            <a:pPr lvl="0"/>
            <a:r>
              <a:rPr lang="nl-NL" noProof="0" smtClean="0"/>
              <a:t>Tekststijl van het model bewerken</a:t>
            </a:r>
          </a:p>
        </p:txBody>
      </p:sp>
      <p:sp>
        <p:nvSpPr>
          <p:cNvPr id="6" name="Tijdelijke aanduiding voor afbeelding 11"/>
          <p:cNvSpPr>
            <a:spLocks noGrp="1"/>
          </p:cNvSpPr>
          <p:nvPr>
            <p:ph type="pic" sz="quarter" idx="14"/>
          </p:nvPr>
        </p:nvSpPr>
        <p:spPr>
          <a:xfrm>
            <a:off x="5239722" y="1021935"/>
            <a:ext cx="4364938" cy="5754083"/>
          </a:xfrm>
          <a:prstGeom prst="rect">
            <a:avLst/>
          </a:prstGeom>
        </p:spPr>
        <p:txBody>
          <a:bodyPr/>
          <a:lstStyle>
            <a:lvl1pPr marL="0" indent="0" algn="ctr">
              <a:buNone/>
              <a:defRPr sz="826">
                <a:solidFill>
                  <a:srgbClr val="7B838D"/>
                </a:solidFill>
                <a:latin typeface="Arial" panose="020B0604020202020204" pitchFamily="34" charset="0"/>
                <a:cs typeface="Arial" panose="020B0604020202020204" pitchFamily="34" charset="0"/>
              </a:defRPr>
            </a:lvl1pPr>
          </a:lstStyle>
          <a:p>
            <a:pPr lvl="0"/>
            <a:r>
              <a:rPr lang="nl-NL" noProof="0" smtClean="0"/>
              <a:t>Klik op het pictogram als u een afbeelding wilt toevoegen</a:t>
            </a:r>
            <a:endParaRPr lang="nl-NL" noProof="0" dirty="0"/>
          </a:p>
        </p:txBody>
      </p:sp>
      <p:sp>
        <p:nvSpPr>
          <p:cNvPr id="10" name="Tijdelijke aanduiding voor inhoud 2"/>
          <p:cNvSpPr>
            <a:spLocks noGrp="1"/>
          </p:cNvSpPr>
          <p:nvPr>
            <p:ph sz="half" idx="1"/>
          </p:nvPr>
        </p:nvSpPr>
        <p:spPr>
          <a:xfrm>
            <a:off x="472456" y="1032430"/>
            <a:ext cx="4364938" cy="5754083"/>
          </a:xfrm>
          <a:prstGeom prst="rect">
            <a:avLst/>
          </a:prstGeom>
        </p:spPr>
        <p:txBody>
          <a:bodyPr/>
          <a:lstStyle>
            <a:lvl1pPr marL="0" indent="0">
              <a:buNone/>
              <a:defRPr sz="1654" b="1">
                <a:solidFill>
                  <a:srgbClr val="153055"/>
                </a:solidFill>
                <a:latin typeface="Arial" panose="020B0604020202020204" pitchFamily="34" charset="0"/>
                <a:cs typeface="Arial" panose="020B0604020202020204" pitchFamily="34" charset="0"/>
              </a:defRPr>
            </a:lvl1pPr>
            <a:lvl2pPr marL="377929" indent="0">
              <a:buNone/>
              <a:defRPr sz="910" b="1">
                <a:solidFill>
                  <a:srgbClr val="153055"/>
                </a:solidFill>
                <a:latin typeface="Arial" panose="020B0604020202020204" pitchFamily="34" charset="0"/>
                <a:cs typeface="Arial" panose="020B0604020202020204" pitchFamily="34" charset="0"/>
              </a:defRPr>
            </a:lvl2pPr>
            <a:lvl3pPr marL="755856" indent="0">
              <a:buNone/>
              <a:defRPr sz="744" b="1">
                <a:solidFill>
                  <a:srgbClr val="153055"/>
                </a:solidFill>
                <a:latin typeface="Arial" panose="020B0604020202020204" pitchFamily="34" charset="0"/>
                <a:cs typeface="Arial" panose="020B0604020202020204" pitchFamily="34" charset="0"/>
              </a:defRPr>
            </a:lvl3pPr>
            <a:lvl4pPr marL="1133785" indent="0">
              <a:buNone/>
              <a:defRPr sz="744">
                <a:solidFill>
                  <a:srgbClr val="434648"/>
                </a:solidFill>
                <a:latin typeface="Arial" panose="020B0604020202020204" pitchFamily="34" charset="0"/>
                <a:cs typeface="Arial" panose="020B0604020202020204" pitchFamily="34" charset="0"/>
              </a:defRPr>
            </a:lvl4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p:txBody>
      </p:sp>
    </p:spTree>
    <p:extLst>
      <p:ext uri="{BB962C8B-B14F-4D97-AF65-F5344CB8AC3E}">
        <p14:creationId xmlns:p14="http://schemas.microsoft.com/office/powerpoint/2010/main" val="424838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5" name="Tijdelijke aanduiding voor afbeelding 11"/>
          <p:cNvSpPr>
            <a:spLocks noGrp="1"/>
          </p:cNvSpPr>
          <p:nvPr>
            <p:ph type="pic" sz="quarter" idx="15"/>
          </p:nvPr>
        </p:nvSpPr>
        <p:spPr>
          <a:xfrm>
            <a:off x="472456" y="1032430"/>
            <a:ext cx="4364938" cy="5754083"/>
          </a:xfrm>
          <a:prstGeom prst="rect">
            <a:avLst/>
          </a:prstGeom>
        </p:spPr>
        <p:txBody>
          <a:bodyPr/>
          <a:lstStyle>
            <a:lvl1pPr marL="0" indent="0" algn="ctr">
              <a:buNone/>
              <a:defRPr sz="826">
                <a:solidFill>
                  <a:srgbClr val="7B838D"/>
                </a:solidFill>
                <a:latin typeface="Arial" panose="020B0604020202020204" pitchFamily="34" charset="0"/>
                <a:cs typeface="Arial" panose="020B0604020202020204" pitchFamily="34" charset="0"/>
              </a:defRPr>
            </a:lvl1pPr>
          </a:lstStyle>
          <a:p>
            <a:pPr lvl="0"/>
            <a:r>
              <a:rPr lang="nl-NL" noProof="0" smtClean="0"/>
              <a:t>Klik op het pictogram als u een afbeelding wilt toevoegen</a:t>
            </a:r>
            <a:endParaRPr lang="nl-NL" noProof="0" dirty="0"/>
          </a:p>
        </p:txBody>
      </p:sp>
      <p:sp>
        <p:nvSpPr>
          <p:cNvPr id="7" name="Tijdelijke aanduiding voor inhoud 2"/>
          <p:cNvSpPr>
            <a:spLocks noGrp="1"/>
          </p:cNvSpPr>
          <p:nvPr>
            <p:ph sz="half" idx="16"/>
          </p:nvPr>
        </p:nvSpPr>
        <p:spPr>
          <a:xfrm>
            <a:off x="5239722" y="1021935"/>
            <a:ext cx="4364938" cy="5754083"/>
          </a:xfrm>
          <a:prstGeom prst="rect">
            <a:avLst/>
          </a:prstGeom>
        </p:spPr>
        <p:txBody>
          <a:bodyPr/>
          <a:lstStyle>
            <a:lvl1pPr marL="0" indent="0">
              <a:buNone/>
              <a:defRPr sz="1654" b="1">
                <a:solidFill>
                  <a:srgbClr val="153055"/>
                </a:solidFill>
                <a:latin typeface="Arial" panose="020B0604020202020204" pitchFamily="34" charset="0"/>
                <a:cs typeface="Arial" panose="020B0604020202020204" pitchFamily="34" charset="0"/>
              </a:defRPr>
            </a:lvl1pPr>
            <a:lvl2pPr marL="377929" indent="0">
              <a:buNone/>
              <a:defRPr sz="910" b="1">
                <a:solidFill>
                  <a:srgbClr val="153055"/>
                </a:solidFill>
                <a:latin typeface="Arial" panose="020B0604020202020204" pitchFamily="34" charset="0"/>
                <a:cs typeface="Arial" panose="020B0604020202020204" pitchFamily="34" charset="0"/>
              </a:defRPr>
            </a:lvl2pPr>
            <a:lvl3pPr marL="755856" indent="0">
              <a:buNone/>
              <a:defRPr sz="744" b="1">
                <a:solidFill>
                  <a:srgbClr val="153055"/>
                </a:solidFill>
                <a:latin typeface="Arial" panose="020B0604020202020204" pitchFamily="34" charset="0"/>
                <a:cs typeface="Arial" panose="020B0604020202020204" pitchFamily="34" charset="0"/>
              </a:defRPr>
            </a:lvl3pPr>
            <a:lvl4pPr marL="1133785" indent="0">
              <a:buNone/>
              <a:defRPr sz="744">
                <a:solidFill>
                  <a:srgbClr val="434648"/>
                </a:solidFill>
                <a:latin typeface="Arial" panose="020B0604020202020204" pitchFamily="34" charset="0"/>
                <a:cs typeface="Arial" panose="020B0604020202020204" pitchFamily="34" charset="0"/>
              </a:defRPr>
            </a:lvl4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p:txBody>
      </p:sp>
      <p:sp>
        <p:nvSpPr>
          <p:cNvPr id="9" name="Tijdelijke aanduiding voor tekst 8"/>
          <p:cNvSpPr>
            <a:spLocks noGrp="1"/>
          </p:cNvSpPr>
          <p:nvPr>
            <p:ph type="body" sz="quarter" idx="13"/>
          </p:nvPr>
        </p:nvSpPr>
        <p:spPr>
          <a:xfrm>
            <a:off x="3253965" y="370112"/>
            <a:ext cx="6350693" cy="259864"/>
          </a:xfrm>
          <a:prstGeom prst="rect">
            <a:avLst/>
          </a:prstGeom>
        </p:spPr>
        <p:txBody>
          <a:bodyPr/>
          <a:lstStyle>
            <a:lvl1pPr marL="0" indent="0" algn="r">
              <a:buNone/>
              <a:defRPr sz="910" b="1" baseline="0">
                <a:solidFill>
                  <a:srgbClr val="D83D6D"/>
                </a:solidFill>
                <a:latin typeface="Arial" panose="020B0604020202020204" pitchFamily="34" charset="0"/>
                <a:cs typeface="Arial" panose="020B0604020202020204" pitchFamily="34" charset="0"/>
              </a:defRPr>
            </a:lvl1pPr>
          </a:lstStyle>
          <a:p>
            <a:pPr lvl="0"/>
            <a:r>
              <a:rPr lang="nl-NL" noProof="0" smtClean="0"/>
              <a:t>Tekststijl van het model bewerken</a:t>
            </a:r>
          </a:p>
        </p:txBody>
      </p:sp>
    </p:spTree>
    <p:extLst>
      <p:ext uri="{BB962C8B-B14F-4D97-AF65-F5344CB8AC3E}">
        <p14:creationId xmlns:p14="http://schemas.microsoft.com/office/powerpoint/2010/main" val="2659331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4" name="Tijdelijke aanduiding voor tekst 3"/>
          <p:cNvSpPr>
            <a:spLocks noGrp="1"/>
          </p:cNvSpPr>
          <p:nvPr>
            <p:ph type="body" sz="quarter" idx="10"/>
          </p:nvPr>
        </p:nvSpPr>
        <p:spPr>
          <a:xfrm>
            <a:off x="2652747" y="2930400"/>
            <a:ext cx="4773544" cy="1565984"/>
          </a:xfrm>
          <a:prstGeom prst="rect">
            <a:avLst/>
          </a:prstGeom>
        </p:spPr>
        <p:txBody>
          <a:bodyPr/>
          <a:lstStyle>
            <a:lvl1pPr marL="0" marR="0" indent="0" algn="ctr" defTabSz="755856" rtl="0" eaLnBrk="1" fontAlgn="auto" latinLnBrk="0" hangingPunct="1">
              <a:lnSpc>
                <a:spcPct val="90000"/>
              </a:lnSpc>
              <a:spcBef>
                <a:spcPts val="826"/>
              </a:spcBef>
              <a:spcAft>
                <a:spcPts val="0"/>
              </a:spcAft>
              <a:buClrTx/>
              <a:buSzTx/>
              <a:buFont typeface="Arial" panose="020B0604020202020204" pitchFamily="34" charset="0"/>
              <a:buNone/>
              <a:tabLst/>
              <a:defRPr sz="1157" i="0">
                <a:solidFill>
                  <a:srgbClr val="D83D6D"/>
                </a:solidFill>
                <a:latin typeface="Arial" panose="020B0604020202020204" pitchFamily="34" charset="0"/>
                <a:cs typeface="Arial" panose="020B0604020202020204" pitchFamily="34" charset="0"/>
              </a:defRPr>
            </a:lvl1pPr>
            <a:lvl2pPr marL="377929" indent="0" algn="just">
              <a:buNone/>
              <a:defRPr sz="1157" i="0">
                <a:solidFill>
                  <a:srgbClr val="D83D6D"/>
                </a:solidFill>
                <a:latin typeface="Arial" panose="020B0604020202020204" pitchFamily="34" charset="0"/>
                <a:cs typeface="Arial" panose="020B0604020202020204" pitchFamily="34" charset="0"/>
              </a:defRPr>
            </a:lvl2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7" name="Tijdelijke aanduiding voor tekst 8"/>
          <p:cNvSpPr>
            <a:spLocks noGrp="1"/>
          </p:cNvSpPr>
          <p:nvPr>
            <p:ph type="body" sz="quarter" idx="13"/>
          </p:nvPr>
        </p:nvSpPr>
        <p:spPr>
          <a:xfrm>
            <a:off x="3253965" y="370112"/>
            <a:ext cx="6350693" cy="259864"/>
          </a:xfrm>
          <a:prstGeom prst="rect">
            <a:avLst/>
          </a:prstGeom>
        </p:spPr>
        <p:txBody>
          <a:bodyPr/>
          <a:lstStyle>
            <a:lvl1pPr marL="0" indent="0" algn="r">
              <a:buNone/>
              <a:defRPr sz="910" b="1" baseline="0">
                <a:solidFill>
                  <a:srgbClr val="D83D6D"/>
                </a:solidFill>
                <a:latin typeface="Arial" panose="020B0604020202020204" pitchFamily="34" charset="0"/>
                <a:cs typeface="Arial" panose="020B0604020202020204" pitchFamily="34" charset="0"/>
              </a:defRPr>
            </a:lvl1pPr>
          </a:lstStyle>
          <a:p>
            <a:pPr lvl="0"/>
            <a:r>
              <a:rPr lang="nl-NL" noProof="0" smtClean="0"/>
              <a:t>Tekststijl van het model bewerken</a:t>
            </a:r>
          </a:p>
        </p:txBody>
      </p:sp>
    </p:spTree>
    <p:extLst>
      <p:ext uri="{BB962C8B-B14F-4D97-AF65-F5344CB8AC3E}">
        <p14:creationId xmlns:p14="http://schemas.microsoft.com/office/powerpoint/2010/main" val="3624283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grpSp>
        <p:nvGrpSpPr>
          <p:cNvPr id="7" name="Group 220"/>
          <p:cNvGrpSpPr>
            <a:grpSpLocks/>
          </p:cNvGrpSpPr>
          <p:nvPr userDrawn="1"/>
        </p:nvGrpSpPr>
        <p:grpSpPr bwMode="auto">
          <a:xfrm>
            <a:off x="1309586" y="2027238"/>
            <a:ext cx="45240" cy="1198562"/>
            <a:chOff x="815" y="2550"/>
            <a:chExt cx="2" cy="1135"/>
          </a:xfrm>
        </p:grpSpPr>
        <p:sp>
          <p:nvSpPr>
            <p:cNvPr id="9" name="Freeform 221"/>
            <p:cNvSpPr>
              <a:spLocks/>
            </p:cNvSpPr>
            <p:nvPr userDrawn="1"/>
          </p:nvSpPr>
          <p:spPr bwMode="auto">
            <a:xfrm>
              <a:off x="815" y="2550"/>
              <a:ext cx="2" cy="1135"/>
            </a:xfrm>
            <a:custGeom>
              <a:avLst/>
              <a:gdLst>
                <a:gd name="T0" fmla="+- 0 2550 2550"/>
                <a:gd name="T1" fmla="*/ 2550 h 1135"/>
                <a:gd name="T2" fmla="+- 0 3685 2550"/>
                <a:gd name="T3" fmla="*/ 3685 h 1135"/>
              </a:gdLst>
              <a:ahLst/>
              <a:cxnLst>
                <a:cxn ang="0">
                  <a:pos x="0" y="T1"/>
                </a:cxn>
                <a:cxn ang="0">
                  <a:pos x="0" y="T3"/>
                </a:cxn>
              </a:cxnLst>
              <a:rect l="0" t="0" r="r" b="b"/>
              <a:pathLst>
                <a:path h="1135">
                  <a:moveTo>
                    <a:pt x="0" y="0"/>
                  </a:moveTo>
                  <a:lnTo>
                    <a:pt x="0" y="1135"/>
                  </a:lnTo>
                </a:path>
              </a:pathLst>
            </a:custGeom>
            <a:noFill/>
            <a:ln w="26670">
              <a:solidFill>
                <a:srgbClr val="FFFFFF"/>
              </a:solidFill>
              <a:round/>
              <a:headEnd/>
              <a:tailEnd/>
            </a:ln>
            <a:extLst>
              <a:ext uri="{909E8E84-426E-40DD-AFC4-6F175D3DCCD1}">
                <a14:hiddenFill xmlns:a14="http://schemas.microsoft.com/office/drawing/2010/main">
                  <a:solidFill>
                    <a:srgbClr val="FFFFFF"/>
                  </a:solidFill>
                </a14:hiddenFill>
              </a:ext>
            </a:extLst>
          </p:spPr>
          <p:txBody>
            <a:bodyPr upright="1"/>
            <a:lstStyle/>
            <a:p>
              <a:pPr eaLnBrk="1" fontAlgn="auto" hangingPunct="1">
                <a:spcBef>
                  <a:spcPts val="0"/>
                </a:spcBef>
                <a:spcAft>
                  <a:spcPts val="0"/>
                </a:spcAft>
                <a:defRPr/>
              </a:pPr>
              <a:endParaRPr lang="nl-NL" sz="1488">
                <a:latin typeface="+mn-lt"/>
              </a:endParaRPr>
            </a:p>
          </p:txBody>
        </p:sp>
      </p:grpSp>
      <p:pic>
        <p:nvPicPr>
          <p:cNvPr id="10" name="Afbeelding 3"/>
          <p:cNvPicPr preferRelativeResize="0">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13505" y="6670678"/>
            <a:ext cx="786941"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jdelijke aanduiding voor afbeelding 7"/>
          <p:cNvSpPr>
            <a:spLocks noGrp="1"/>
          </p:cNvSpPr>
          <p:nvPr>
            <p:ph type="pic" sz="quarter" idx="13"/>
          </p:nvPr>
        </p:nvSpPr>
        <p:spPr>
          <a:xfrm>
            <a:off x="-10181" y="3477600"/>
            <a:ext cx="10211568" cy="2800800"/>
          </a:xfrm>
          <a:prstGeom prst="rect">
            <a:avLst/>
          </a:prstGeom>
        </p:spPr>
        <p:txBody>
          <a:bodyPr/>
          <a:lstStyle>
            <a:lvl1pPr marL="0" indent="0" algn="ctr">
              <a:buNone/>
              <a:defRPr sz="992" b="0" baseline="0">
                <a:solidFill>
                  <a:schemeClr val="bg1"/>
                </a:solidFill>
                <a:latin typeface="Arial" panose="020B0604020202020204" pitchFamily="34" charset="0"/>
                <a:cs typeface="Arial" panose="020B0604020202020204" pitchFamily="34" charset="0"/>
              </a:defRPr>
            </a:lvl1pPr>
          </a:lstStyle>
          <a:p>
            <a:pPr lvl="0"/>
            <a:r>
              <a:rPr lang="nl-NL" noProof="0" smtClean="0"/>
              <a:t>Klik op het pictogram als u een afbeelding wilt toevoegen</a:t>
            </a:r>
            <a:endParaRPr lang="nl-NL" noProof="0" dirty="0"/>
          </a:p>
        </p:txBody>
      </p:sp>
      <p:sp>
        <p:nvSpPr>
          <p:cNvPr id="6" name="Tijdelijke aanduiding voor tekst 5"/>
          <p:cNvSpPr>
            <a:spLocks noGrp="1"/>
          </p:cNvSpPr>
          <p:nvPr>
            <p:ph type="body" sz="quarter" idx="14"/>
          </p:nvPr>
        </p:nvSpPr>
        <p:spPr>
          <a:xfrm>
            <a:off x="1259881" y="7028226"/>
            <a:ext cx="3014962" cy="234490"/>
          </a:xfrm>
          <a:prstGeom prst="rect">
            <a:avLst/>
          </a:prstGeom>
        </p:spPr>
        <p:txBody>
          <a:bodyPr/>
          <a:lstStyle>
            <a:lvl1pPr marL="0" indent="0">
              <a:buNone/>
              <a:defRPr lang="nl-NL" sz="826" b="0" i="1" kern="1200" baseline="0" dirty="0">
                <a:solidFill>
                  <a:schemeClr val="bg1"/>
                </a:solidFill>
                <a:latin typeface="Arial" panose="020B0604020202020204" pitchFamily="34" charset="0"/>
                <a:ea typeface="+mn-ea"/>
                <a:cs typeface="Arial" panose="020B0604020202020204" pitchFamily="34" charset="0"/>
              </a:defRPr>
            </a:lvl1pPr>
          </a:lstStyle>
          <a:p>
            <a:pPr lvl="0"/>
            <a:r>
              <a:rPr lang="nl-NL" noProof="0" smtClean="0"/>
              <a:t>Tekststijl van het model bewerken</a:t>
            </a:r>
          </a:p>
        </p:txBody>
      </p:sp>
      <p:sp>
        <p:nvSpPr>
          <p:cNvPr id="20" name="Tijdelijke aanduiding voor tekst 19"/>
          <p:cNvSpPr>
            <a:spLocks noGrp="1"/>
          </p:cNvSpPr>
          <p:nvPr>
            <p:ph type="body" sz="quarter" idx="15"/>
          </p:nvPr>
        </p:nvSpPr>
        <p:spPr>
          <a:xfrm>
            <a:off x="1354281" y="2080164"/>
            <a:ext cx="8362452" cy="478254"/>
          </a:xfrm>
          <a:prstGeom prst="rect">
            <a:avLst/>
          </a:prstGeom>
        </p:spPr>
        <p:txBody>
          <a:bodyPr/>
          <a:lstStyle>
            <a:lvl1pPr marL="0" indent="0">
              <a:buNone/>
              <a:defRPr sz="2250" b="1" baseline="0">
                <a:solidFill>
                  <a:schemeClr val="bg1"/>
                </a:solidFill>
                <a:latin typeface="Arial" panose="020B0604020202020204" pitchFamily="34" charset="0"/>
                <a:cs typeface="Arial" panose="020B0604020202020204" pitchFamily="34" charset="0"/>
              </a:defRPr>
            </a:lvl1pPr>
          </a:lstStyle>
          <a:p>
            <a:pPr lvl="0"/>
            <a:r>
              <a:rPr lang="nl-NL" noProof="0" smtClean="0"/>
              <a:t>Tekststijl van het model bewerken</a:t>
            </a:r>
          </a:p>
        </p:txBody>
      </p:sp>
      <p:sp>
        <p:nvSpPr>
          <p:cNvPr id="22" name="Tijdelijke aanduiding voor tekst 19"/>
          <p:cNvSpPr>
            <a:spLocks noGrp="1"/>
          </p:cNvSpPr>
          <p:nvPr>
            <p:ph type="body" sz="quarter" idx="16"/>
          </p:nvPr>
        </p:nvSpPr>
        <p:spPr>
          <a:xfrm>
            <a:off x="1354281" y="2484864"/>
            <a:ext cx="8362452" cy="343388"/>
          </a:xfrm>
          <a:prstGeom prst="rect">
            <a:avLst/>
          </a:prstGeom>
        </p:spPr>
        <p:txBody>
          <a:bodyPr/>
          <a:lstStyle>
            <a:lvl1pPr marL="0" indent="0">
              <a:buNone/>
              <a:defRPr sz="1050" b="0" baseline="0">
                <a:solidFill>
                  <a:schemeClr val="bg1"/>
                </a:solidFill>
                <a:latin typeface="Arial" panose="020B0604020202020204" pitchFamily="34" charset="0"/>
                <a:cs typeface="Arial" panose="020B0604020202020204" pitchFamily="34" charset="0"/>
              </a:defRPr>
            </a:lvl1pPr>
          </a:lstStyle>
          <a:p>
            <a:pPr lvl="0"/>
            <a:r>
              <a:rPr lang="nl-NL" noProof="0" smtClean="0"/>
              <a:t>Tekststijl van het model bewerken</a:t>
            </a:r>
          </a:p>
        </p:txBody>
      </p:sp>
      <p:sp>
        <p:nvSpPr>
          <p:cNvPr id="23" name="Tijdelijke aanduiding voor tekst 19"/>
          <p:cNvSpPr>
            <a:spLocks noGrp="1"/>
          </p:cNvSpPr>
          <p:nvPr>
            <p:ph type="body" sz="quarter" idx="17"/>
          </p:nvPr>
        </p:nvSpPr>
        <p:spPr>
          <a:xfrm>
            <a:off x="1347098" y="2679362"/>
            <a:ext cx="8362452" cy="343388"/>
          </a:xfrm>
          <a:prstGeom prst="rect">
            <a:avLst/>
          </a:prstGeom>
        </p:spPr>
        <p:txBody>
          <a:bodyPr/>
          <a:lstStyle>
            <a:lvl1pPr marL="0" indent="0">
              <a:buNone/>
              <a:defRPr sz="900" b="0" i="1" baseline="0">
                <a:solidFill>
                  <a:schemeClr val="bg1"/>
                </a:solidFill>
                <a:latin typeface="Arial" panose="020B0604020202020204" pitchFamily="34" charset="0"/>
                <a:cs typeface="Arial" panose="020B0604020202020204" pitchFamily="34" charset="0"/>
              </a:defRPr>
            </a:lvl1pPr>
          </a:lstStyle>
          <a:p>
            <a:pPr lvl="0"/>
            <a:r>
              <a:rPr lang="nl-NL" smtClean="0"/>
              <a:t>Tekststijl van het model bewerken</a:t>
            </a:r>
          </a:p>
        </p:txBody>
      </p:sp>
    </p:spTree>
    <p:extLst>
      <p:ext uri="{BB962C8B-B14F-4D97-AF65-F5344CB8AC3E}">
        <p14:creationId xmlns:p14="http://schemas.microsoft.com/office/powerpoint/2010/main" val="1062427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ext Box 1540"/>
          <p:cNvSpPr txBox="1">
            <a:spLocks noChangeAspect="1" noChangeArrowheads="1"/>
          </p:cNvSpPr>
          <p:nvPr userDrawn="1"/>
        </p:nvSpPr>
        <p:spPr bwMode="auto">
          <a:xfrm>
            <a:off x="7883700" y="400050"/>
            <a:ext cx="1696507" cy="6503988"/>
          </a:xfrm>
          <a:prstGeom prst="rect">
            <a:avLst/>
          </a:prstGeom>
          <a:noFill/>
          <a:ln>
            <a:noFill/>
          </a:ln>
          <a:extLst>
            <a:ext uri="{909E8E84-426E-40DD-AFC4-6F175D3DCCD1}">
              <a14:hiddenFill xmlns:a14="http://schemas.microsoft.com/office/drawing/2010/main">
                <a:solidFill>
                  <a:schemeClr val="accent3">
                    <a:lumMod val="100000"/>
                    <a:lumOff val="0"/>
                  </a:schemeClr>
                </a:solidFill>
              </a14:hiddenFill>
            </a:ext>
            <a:ext uri="{91240B29-F687-4F45-9708-019B960494DF}">
              <a14:hiddenLine xmlns:a14="http://schemas.microsoft.com/office/drawing/2010/main" w="9525">
                <a:solidFill>
                  <a:srgbClr val="000000"/>
                </a:solidFill>
                <a:miter lim="800000"/>
                <a:headEnd/>
                <a:tailEnd/>
              </a14:hiddenLine>
            </a:ext>
          </a:extLst>
        </p:spPr>
        <p:txBody>
          <a:bodyPr lIns="178561" tIns="0" rIns="75591" bIns="0" anchor="b" upright="1"/>
          <a:lstStyle/>
          <a:p>
            <a:pPr marL="10498" algn="r" eaLnBrk="1" fontAlgn="auto" hangingPunct="1">
              <a:lnSpc>
                <a:spcPts val="1075"/>
              </a:lnSpc>
              <a:spcBef>
                <a:spcPts val="0"/>
              </a:spcBef>
              <a:spcAft>
                <a:spcPts val="0"/>
              </a:spcAft>
              <a:defRPr/>
            </a:pPr>
            <a:r>
              <a:rPr lang="nl-NL" sz="661" b="1" kern="900" dirty="0">
                <a:solidFill>
                  <a:srgbClr val="FFFFFF"/>
                </a:solidFill>
                <a:latin typeface="Arial" panose="020B0604020202020204" pitchFamily="34" charset="0"/>
                <a:ea typeface="Arial" panose="020B0604020202020204" pitchFamily="34" charset="0"/>
              </a:rPr>
              <a:t>Hoofdvestiging Boxtel</a:t>
            </a:r>
          </a:p>
          <a:p>
            <a:pPr marL="10498" algn="r" eaLnBrk="1" fontAlgn="auto" hangingPunct="1">
              <a:lnSpc>
                <a:spcPts val="1075"/>
              </a:lnSpc>
              <a:spcBef>
                <a:spcPts val="0"/>
              </a:spcBef>
              <a:spcAft>
                <a:spcPts val="0"/>
              </a:spcAft>
              <a:defRPr/>
            </a:pPr>
            <a:r>
              <a:rPr lang="nl-NL" sz="661" kern="900" dirty="0" err="1">
                <a:solidFill>
                  <a:srgbClr val="FFFFFF"/>
                </a:solidFill>
                <a:latin typeface="Arial" panose="020B0604020202020204" pitchFamily="34" charset="0"/>
                <a:ea typeface="Arial" panose="020B0604020202020204" pitchFamily="34" charset="0"/>
              </a:rPr>
              <a:t>Bosscheweg</a:t>
            </a:r>
            <a:r>
              <a:rPr lang="nl-NL" sz="661" kern="900" dirty="0">
                <a:solidFill>
                  <a:srgbClr val="FFFFFF"/>
                </a:solidFill>
                <a:latin typeface="Arial" panose="020B0604020202020204" pitchFamily="34" charset="0"/>
                <a:ea typeface="Arial" panose="020B0604020202020204" pitchFamily="34" charset="0"/>
              </a:rPr>
              <a:t> 107</a:t>
            </a:r>
            <a:endParaRPr lang="nl-NL" sz="661" b="1" kern="900" dirty="0">
              <a:solidFill>
                <a:srgbClr val="FFFFFF"/>
              </a:solidFill>
              <a:latin typeface="Arial" panose="020B0604020202020204" pitchFamily="34" charset="0"/>
              <a:ea typeface="Arial" panose="020B0604020202020204" pitchFamily="34" charset="0"/>
            </a:endParaRPr>
          </a:p>
          <a:p>
            <a:pPr marL="10498" algn="r" eaLnBrk="1" fontAlgn="auto" hangingPunct="1">
              <a:lnSpc>
                <a:spcPts val="1075"/>
              </a:lnSpc>
              <a:spcBef>
                <a:spcPts val="0"/>
              </a:spcBef>
              <a:spcAft>
                <a:spcPts val="0"/>
              </a:spcAft>
              <a:defRPr/>
            </a:pPr>
            <a:r>
              <a:rPr lang="nl-NL" sz="661" kern="900" dirty="0">
                <a:solidFill>
                  <a:srgbClr val="FFFFFF"/>
                </a:solidFill>
                <a:latin typeface="Arial" panose="020B0604020202020204" pitchFamily="34" charset="0"/>
                <a:ea typeface="Arial" panose="020B0604020202020204" pitchFamily="34" charset="0"/>
              </a:rPr>
              <a:t>5282 WV Boxtel</a:t>
            </a:r>
            <a:endParaRPr lang="nl-NL" sz="661" b="1" kern="900" dirty="0">
              <a:solidFill>
                <a:srgbClr val="FFFFFF"/>
              </a:solidFill>
              <a:latin typeface="Arial" panose="020B0604020202020204" pitchFamily="34" charset="0"/>
              <a:ea typeface="Arial" panose="020B0604020202020204" pitchFamily="34" charset="0"/>
            </a:endParaRPr>
          </a:p>
          <a:p>
            <a:pPr marL="10498" algn="r" eaLnBrk="1" fontAlgn="auto" hangingPunct="1">
              <a:lnSpc>
                <a:spcPts val="1075"/>
              </a:lnSpc>
              <a:spcBef>
                <a:spcPts val="0"/>
              </a:spcBef>
              <a:spcAft>
                <a:spcPts val="0"/>
              </a:spcAft>
              <a:defRPr/>
            </a:pPr>
            <a:r>
              <a:rPr lang="nl-NL" sz="661" kern="900" dirty="0">
                <a:solidFill>
                  <a:srgbClr val="FFFFFF"/>
                </a:solidFill>
                <a:latin typeface="Arial" panose="020B0604020202020204" pitchFamily="34" charset="0"/>
                <a:ea typeface="Arial" panose="020B0604020202020204" pitchFamily="34" charset="0"/>
              </a:rPr>
              <a:t>T +31 (0)411 850 400</a:t>
            </a:r>
            <a:endParaRPr lang="nl-NL" sz="661" b="1" kern="900" dirty="0">
              <a:solidFill>
                <a:srgbClr val="FFFFFF"/>
              </a:solidFill>
              <a:latin typeface="Arial" panose="020B0604020202020204" pitchFamily="34" charset="0"/>
              <a:ea typeface="Arial" panose="020B0604020202020204" pitchFamily="34" charset="0"/>
            </a:endParaRPr>
          </a:p>
          <a:p>
            <a:pPr marL="10498" algn="r" eaLnBrk="1" fontAlgn="auto" hangingPunct="1">
              <a:lnSpc>
                <a:spcPts val="1075"/>
              </a:lnSpc>
              <a:spcBef>
                <a:spcPts val="0"/>
              </a:spcBef>
              <a:spcAft>
                <a:spcPts val="0"/>
              </a:spcAft>
              <a:defRPr/>
            </a:pPr>
            <a:r>
              <a:rPr lang="nl-NL" sz="661" b="1" kern="900" dirty="0">
                <a:solidFill>
                  <a:srgbClr val="FFFFFF"/>
                </a:solidFill>
                <a:latin typeface="Arial" panose="020B0604020202020204" pitchFamily="34" charset="0"/>
                <a:ea typeface="Arial" panose="020B0604020202020204" pitchFamily="34" charset="0"/>
              </a:rPr>
              <a:t> </a:t>
            </a:r>
          </a:p>
          <a:p>
            <a:pPr marL="10498" algn="r" eaLnBrk="1" fontAlgn="auto" hangingPunct="1">
              <a:lnSpc>
                <a:spcPts val="1075"/>
              </a:lnSpc>
              <a:spcBef>
                <a:spcPts val="0"/>
              </a:spcBef>
              <a:spcAft>
                <a:spcPts val="0"/>
              </a:spcAft>
              <a:defRPr/>
            </a:pPr>
            <a:r>
              <a:rPr lang="nl-NL" sz="661" b="1" kern="900" dirty="0">
                <a:solidFill>
                  <a:srgbClr val="FFFFFF"/>
                </a:solidFill>
                <a:latin typeface="Arial" panose="020B0604020202020204" pitchFamily="34" charset="0"/>
                <a:ea typeface="Arial" panose="020B0604020202020204" pitchFamily="34" charset="0"/>
              </a:rPr>
              <a:t>Vestiging Amsterdam</a:t>
            </a:r>
          </a:p>
          <a:p>
            <a:pPr marL="10498" algn="r" eaLnBrk="1" fontAlgn="auto" hangingPunct="1">
              <a:lnSpc>
                <a:spcPts val="1075"/>
              </a:lnSpc>
              <a:spcBef>
                <a:spcPts val="0"/>
              </a:spcBef>
              <a:spcAft>
                <a:spcPts val="0"/>
              </a:spcAft>
              <a:defRPr/>
            </a:pPr>
            <a:r>
              <a:rPr lang="nl-NL" sz="661" kern="900" dirty="0">
                <a:solidFill>
                  <a:srgbClr val="FFFFFF"/>
                </a:solidFill>
                <a:latin typeface="Arial" panose="020B0604020202020204" pitchFamily="34" charset="0"/>
                <a:ea typeface="Arial" panose="020B0604020202020204" pitchFamily="34" charset="0"/>
              </a:rPr>
              <a:t>Rhijnspoorplein 38</a:t>
            </a:r>
            <a:endParaRPr lang="nl-NL" sz="661" b="1" kern="900" dirty="0">
              <a:solidFill>
                <a:srgbClr val="FFFFFF"/>
              </a:solidFill>
              <a:latin typeface="Arial" panose="020B0604020202020204" pitchFamily="34" charset="0"/>
              <a:ea typeface="Arial" panose="020B0604020202020204" pitchFamily="34" charset="0"/>
            </a:endParaRPr>
          </a:p>
          <a:p>
            <a:pPr marL="10498" algn="r" eaLnBrk="1" fontAlgn="auto" hangingPunct="1">
              <a:lnSpc>
                <a:spcPts val="1075"/>
              </a:lnSpc>
              <a:spcBef>
                <a:spcPts val="0"/>
              </a:spcBef>
              <a:spcAft>
                <a:spcPts val="0"/>
              </a:spcAft>
              <a:defRPr/>
            </a:pPr>
            <a:r>
              <a:rPr lang="nl-NL" sz="661" kern="900" dirty="0">
                <a:solidFill>
                  <a:srgbClr val="FFFFFF"/>
                </a:solidFill>
                <a:latin typeface="Arial" panose="020B0604020202020204" pitchFamily="34" charset="0"/>
                <a:ea typeface="Arial" panose="020B0604020202020204" pitchFamily="34" charset="0"/>
              </a:rPr>
              <a:t>1018 TX Amsterdam</a:t>
            </a:r>
            <a:endParaRPr lang="nl-NL" sz="661" b="1" kern="900" dirty="0">
              <a:solidFill>
                <a:srgbClr val="FFFFFF"/>
              </a:solidFill>
              <a:latin typeface="Arial" panose="020B0604020202020204" pitchFamily="34" charset="0"/>
              <a:ea typeface="Arial" panose="020B0604020202020204" pitchFamily="34" charset="0"/>
            </a:endParaRPr>
          </a:p>
          <a:p>
            <a:pPr marL="10498" algn="r" eaLnBrk="1" fontAlgn="auto" hangingPunct="1">
              <a:lnSpc>
                <a:spcPts val="1075"/>
              </a:lnSpc>
              <a:spcBef>
                <a:spcPts val="0"/>
              </a:spcBef>
              <a:spcAft>
                <a:spcPts val="0"/>
              </a:spcAft>
              <a:defRPr/>
            </a:pPr>
            <a:r>
              <a:rPr lang="nl-NL" sz="661" kern="900" dirty="0">
                <a:solidFill>
                  <a:srgbClr val="FFFFFF"/>
                </a:solidFill>
                <a:latin typeface="Arial" panose="020B0604020202020204" pitchFamily="34" charset="0"/>
                <a:ea typeface="Arial" panose="020B0604020202020204" pitchFamily="34" charset="0"/>
              </a:rPr>
              <a:t>T +31 (0)20 506 19 99</a:t>
            </a:r>
            <a:endParaRPr lang="nl-NL" sz="661" b="1" kern="900" dirty="0">
              <a:solidFill>
                <a:srgbClr val="FFFFFF"/>
              </a:solidFill>
              <a:latin typeface="Arial" panose="020B0604020202020204" pitchFamily="34" charset="0"/>
              <a:ea typeface="Arial" panose="020B0604020202020204" pitchFamily="34" charset="0"/>
            </a:endParaRPr>
          </a:p>
          <a:p>
            <a:pPr marL="10498" algn="r" eaLnBrk="1" fontAlgn="auto" hangingPunct="1">
              <a:lnSpc>
                <a:spcPts val="1075"/>
              </a:lnSpc>
              <a:spcBef>
                <a:spcPts val="0"/>
              </a:spcBef>
              <a:spcAft>
                <a:spcPts val="0"/>
              </a:spcAft>
              <a:defRPr/>
            </a:pPr>
            <a:r>
              <a:rPr lang="nl-NL" sz="661" b="1" kern="900" dirty="0">
                <a:solidFill>
                  <a:srgbClr val="FFFFFF"/>
                </a:solidFill>
                <a:latin typeface="Arial" panose="020B0604020202020204" pitchFamily="34" charset="0"/>
                <a:ea typeface="Arial" panose="020B0604020202020204" pitchFamily="34" charset="0"/>
              </a:rPr>
              <a:t> </a:t>
            </a:r>
          </a:p>
          <a:p>
            <a:pPr marL="10498" algn="r" eaLnBrk="1" fontAlgn="auto" hangingPunct="1">
              <a:lnSpc>
                <a:spcPts val="1075"/>
              </a:lnSpc>
              <a:spcBef>
                <a:spcPts val="0"/>
              </a:spcBef>
              <a:spcAft>
                <a:spcPts val="0"/>
              </a:spcAft>
              <a:defRPr/>
            </a:pPr>
            <a:r>
              <a:rPr lang="nl-NL" sz="661" b="1" kern="900" dirty="0">
                <a:solidFill>
                  <a:srgbClr val="FFFFFF"/>
                </a:solidFill>
                <a:latin typeface="Arial" panose="020B0604020202020204" pitchFamily="34" charset="0"/>
                <a:ea typeface="Arial" panose="020B0604020202020204" pitchFamily="34" charset="0"/>
              </a:rPr>
              <a:t>Vestiging  Venlo</a:t>
            </a:r>
          </a:p>
          <a:p>
            <a:pPr marL="10498" algn="r" eaLnBrk="1" fontAlgn="auto" hangingPunct="1">
              <a:lnSpc>
                <a:spcPts val="1075"/>
              </a:lnSpc>
              <a:spcBef>
                <a:spcPts val="0"/>
              </a:spcBef>
              <a:spcAft>
                <a:spcPts val="0"/>
              </a:spcAft>
              <a:defRPr/>
            </a:pPr>
            <a:r>
              <a:rPr lang="nl-NL" sz="661" kern="900" dirty="0">
                <a:solidFill>
                  <a:srgbClr val="FFFFFF"/>
                </a:solidFill>
                <a:latin typeface="Arial" panose="020B0604020202020204" pitchFamily="34" charset="0"/>
                <a:ea typeface="Arial" panose="020B0604020202020204" pitchFamily="34" charset="0"/>
              </a:rPr>
              <a:t>Industriestraat 94</a:t>
            </a:r>
            <a:endParaRPr lang="nl-NL" sz="661" b="1" kern="900" dirty="0">
              <a:solidFill>
                <a:srgbClr val="FFFFFF"/>
              </a:solidFill>
              <a:latin typeface="Arial" panose="020B0604020202020204" pitchFamily="34" charset="0"/>
              <a:ea typeface="Arial" panose="020B0604020202020204" pitchFamily="34" charset="0"/>
            </a:endParaRPr>
          </a:p>
          <a:p>
            <a:pPr marL="10498" algn="r" eaLnBrk="1" fontAlgn="auto" hangingPunct="1">
              <a:lnSpc>
                <a:spcPts val="1075"/>
              </a:lnSpc>
              <a:spcBef>
                <a:spcPts val="0"/>
              </a:spcBef>
              <a:spcAft>
                <a:spcPts val="0"/>
              </a:spcAft>
              <a:defRPr/>
            </a:pPr>
            <a:r>
              <a:rPr lang="nl-NL" sz="661" kern="900" dirty="0">
                <a:solidFill>
                  <a:srgbClr val="FFFFFF"/>
                </a:solidFill>
                <a:latin typeface="Arial" panose="020B0604020202020204" pitchFamily="34" charset="0"/>
                <a:ea typeface="Arial" panose="020B0604020202020204" pitchFamily="34" charset="0"/>
              </a:rPr>
              <a:t>5931 PK Tegelen</a:t>
            </a:r>
            <a:endParaRPr lang="nl-NL" sz="661" b="1" kern="900" dirty="0">
              <a:solidFill>
                <a:srgbClr val="FFFFFF"/>
              </a:solidFill>
              <a:latin typeface="Arial" panose="020B0604020202020204" pitchFamily="34" charset="0"/>
              <a:ea typeface="Arial" panose="020B0604020202020204" pitchFamily="34" charset="0"/>
            </a:endParaRPr>
          </a:p>
          <a:p>
            <a:pPr marL="10498" algn="r" eaLnBrk="1" fontAlgn="auto" hangingPunct="1">
              <a:lnSpc>
                <a:spcPts val="1075"/>
              </a:lnSpc>
              <a:spcBef>
                <a:spcPts val="0"/>
              </a:spcBef>
              <a:spcAft>
                <a:spcPts val="0"/>
              </a:spcAft>
              <a:defRPr/>
            </a:pPr>
            <a:r>
              <a:rPr lang="nl-NL" sz="661" kern="900" dirty="0">
                <a:solidFill>
                  <a:srgbClr val="FFFFFF"/>
                </a:solidFill>
                <a:latin typeface="Arial" panose="020B0604020202020204" pitchFamily="34" charset="0"/>
                <a:ea typeface="Arial" panose="020B0604020202020204" pitchFamily="34" charset="0"/>
              </a:rPr>
              <a:t>T +31 (0)77 373 06 01</a:t>
            </a:r>
            <a:endParaRPr lang="nl-NL" sz="661" b="1" kern="900" dirty="0">
              <a:solidFill>
                <a:srgbClr val="FFFFFF"/>
              </a:solidFill>
              <a:latin typeface="Arial" panose="020B0604020202020204" pitchFamily="34" charset="0"/>
              <a:ea typeface="Arial" panose="020B0604020202020204" pitchFamily="34" charset="0"/>
            </a:endParaRPr>
          </a:p>
        </p:txBody>
      </p:sp>
      <p:sp>
        <p:nvSpPr>
          <p:cNvPr id="3" name="Tekstvak 8"/>
          <p:cNvSpPr txBox="1">
            <a:spLocks noChangeAspect="1"/>
          </p:cNvSpPr>
          <p:nvPr userDrawn="1"/>
        </p:nvSpPr>
        <p:spPr>
          <a:xfrm>
            <a:off x="0" y="6602413"/>
            <a:ext cx="10079038" cy="323850"/>
          </a:xfrm>
          <a:prstGeom prst="rect">
            <a:avLst/>
          </a:prstGeom>
          <a:solidFill>
            <a:scrgbClr r="0" g="0" b="0">
              <a:alpha val="0"/>
            </a:scrgbClr>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prstClr val="black"/>
                </a:solidFill>
                <a:prstDash val="solid"/>
                <a:round/>
                <a:headEnd type="none" w="med" len="med"/>
                <a:tailEnd type="none" w="med" len="med"/>
              </a14:hiddenLine>
            </a:ext>
          </a:extLst>
        </p:spPr>
        <p:txBody>
          <a:bodyPr lIns="75591" tIns="37796" rIns="75591" bIns="37796"/>
          <a:lstStyle/>
          <a:p>
            <a:pPr algn="ctr" eaLnBrk="1" fontAlgn="auto" hangingPunct="1">
              <a:lnSpc>
                <a:spcPts val="992"/>
              </a:lnSpc>
              <a:spcBef>
                <a:spcPts val="0"/>
              </a:spcBef>
              <a:spcAft>
                <a:spcPts val="826"/>
              </a:spcAft>
              <a:defRPr/>
            </a:pPr>
            <a:r>
              <a:rPr lang="nl-NL" sz="992" dirty="0">
                <a:solidFill>
                  <a:srgbClr val="FFFFFF"/>
                </a:solidFill>
                <a:latin typeface="Arial" panose="020B0604020202020204" pitchFamily="34" charset="0"/>
                <a:ea typeface="Arial" panose="020B0604020202020204" pitchFamily="34" charset="0"/>
              </a:rPr>
              <a:t> </a:t>
            </a:r>
            <a:r>
              <a:rPr lang="nl-NL" sz="910" dirty="0">
                <a:solidFill>
                  <a:srgbClr val="FFFFFF"/>
                </a:solidFill>
                <a:latin typeface="Arial" panose="020B0604020202020204" pitchFamily="34" charset="0"/>
                <a:ea typeface="Arial" panose="020B0604020202020204" pitchFamily="34" charset="0"/>
              </a:rPr>
              <a:t>www.bro.nl  |  info@bro.nl</a:t>
            </a:r>
          </a:p>
          <a:p>
            <a:pPr algn="ctr" eaLnBrk="1" fontAlgn="auto" hangingPunct="1">
              <a:lnSpc>
                <a:spcPts val="992"/>
              </a:lnSpc>
              <a:spcBef>
                <a:spcPts val="0"/>
              </a:spcBef>
              <a:spcAft>
                <a:spcPts val="826"/>
              </a:spcAft>
              <a:defRPr/>
            </a:pPr>
            <a:r>
              <a:rPr lang="nl-NL" sz="992" dirty="0">
                <a:solidFill>
                  <a:srgbClr val="FFFFFF"/>
                </a:solidFill>
                <a:latin typeface="Arial" panose="020B0604020202020204" pitchFamily="34" charset="0"/>
                <a:ea typeface="Arial" panose="020B0604020202020204" pitchFamily="34" charset="0"/>
              </a:rPr>
              <a:t> </a:t>
            </a:r>
          </a:p>
          <a:p>
            <a:pPr algn="ctr" eaLnBrk="1" fontAlgn="auto" hangingPunct="1">
              <a:lnSpc>
                <a:spcPts val="992"/>
              </a:lnSpc>
              <a:spcBef>
                <a:spcPts val="0"/>
              </a:spcBef>
              <a:spcAft>
                <a:spcPts val="826"/>
              </a:spcAft>
              <a:defRPr/>
            </a:pPr>
            <a:r>
              <a:rPr lang="nl-NL" sz="992" dirty="0">
                <a:solidFill>
                  <a:srgbClr val="FFFFFF"/>
                </a:solidFill>
                <a:latin typeface="Arial" panose="020B0604020202020204" pitchFamily="34" charset="0"/>
                <a:ea typeface="Arial" panose="020B0604020202020204" pitchFamily="34" charset="0"/>
              </a:rPr>
              <a:t> </a:t>
            </a:r>
          </a:p>
          <a:p>
            <a:pPr algn="ctr" eaLnBrk="1" fontAlgn="auto" hangingPunct="1">
              <a:lnSpc>
                <a:spcPts val="992"/>
              </a:lnSpc>
              <a:spcBef>
                <a:spcPts val="0"/>
              </a:spcBef>
              <a:spcAft>
                <a:spcPts val="826"/>
              </a:spcAft>
              <a:defRPr/>
            </a:pPr>
            <a:r>
              <a:rPr lang="nl-NL" sz="992" dirty="0">
                <a:solidFill>
                  <a:srgbClr val="FFFFFF"/>
                </a:solidFill>
                <a:latin typeface="Arial" panose="020B0604020202020204" pitchFamily="34" charset="0"/>
                <a:ea typeface="Arial" panose="020B0604020202020204" pitchFamily="34" charset="0"/>
              </a:rPr>
              <a:t> </a:t>
            </a:r>
          </a:p>
          <a:p>
            <a:pPr algn="ctr" eaLnBrk="1" fontAlgn="auto" hangingPunct="1">
              <a:lnSpc>
                <a:spcPts val="992"/>
              </a:lnSpc>
              <a:spcBef>
                <a:spcPts val="0"/>
              </a:spcBef>
              <a:spcAft>
                <a:spcPts val="826"/>
              </a:spcAft>
              <a:defRPr/>
            </a:pPr>
            <a:r>
              <a:rPr lang="nl-NL" sz="992" dirty="0">
                <a:solidFill>
                  <a:srgbClr val="FFFFFF"/>
                </a:solidFill>
                <a:latin typeface="Arial" panose="020B0604020202020204" pitchFamily="34" charset="0"/>
                <a:ea typeface="Arial" panose="020B0604020202020204" pitchFamily="34" charset="0"/>
              </a:rPr>
              <a:t> </a:t>
            </a:r>
          </a:p>
        </p:txBody>
      </p:sp>
    </p:spTree>
    <p:extLst>
      <p:ext uri="{BB962C8B-B14F-4D97-AF65-F5344CB8AC3E}">
        <p14:creationId xmlns:p14="http://schemas.microsoft.com/office/powerpoint/2010/main" val="2331143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1"/>
          </p:nvPr>
        </p:nvSpPr>
        <p:spPr>
          <a:xfrm>
            <a:off x="3454063" y="1021935"/>
            <a:ext cx="6150594" cy="5754083"/>
          </a:xfrm>
          <a:prstGeom prst="rect">
            <a:avLst/>
          </a:prstGeom>
        </p:spPr>
        <p:txBody>
          <a:bodyPr/>
          <a:lstStyle>
            <a:lvl1pPr marL="0" indent="0" algn="ctr">
              <a:buNone/>
              <a:defRPr sz="826" b="0">
                <a:solidFill>
                  <a:srgbClr val="7B838D"/>
                </a:solidFill>
                <a:latin typeface="Arial" panose="020B0604020202020204" pitchFamily="34" charset="0"/>
                <a:cs typeface="Arial" panose="020B0604020202020204" pitchFamily="34" charset="0"/>
              </a:defRPr>
            </a:lvl1pPr>
          </a:lstStyle>
          <a:p>
            <a:pPr lvl="0"/>
            <a:r>
              <a:rPr lang="nl-NL" noProof="0" smtClean="0"/>
              <a:t>Klik op het pictogram als u een afbeelding wilt toevoegen</a:t>
            </a:r>
            <a:endParaRPr lang="nl-NL" noProof="0" dirty="0"/>
          </a:p>
        </p:txBody>
      </p:sp>
      <p:sp>
        <p:nvSpPr>
          <p:cNvPr id="9" name="Tijdelijke aanduiding voor tekst 8"/>
          <p:cNvSpPr>
            <a:spLocks noGrp="1"/>
          </p:cNvSpPr>
          <p:nvPr>
            <p:ph type="body" sz="quarter" idx="13"/>
          </p:nvPr>
        </p:nvSpPr>
        <p:spPr>
          <a:xfrm>
            <a:off x="3253965" y="370112"/>
            <a:ext cx="6350693" cy="259864"/>
          </a:xfrm>
          <a:prstGeom prst="rect">
            <a:avLst/>
          </a:prstGeom>
        </p:spPr>
        <p:txBody>
          <a:bodyPr/>
          <a:lstStyle>
            <a:lvl1pPr marL="0" indent="0" algn="r">
              <a:buNone/>
              <a:defRPr sz="910" b="1" baseline="0">
                <a:solidFill>
                  <a:srgbClr val="D83D6D"/>
                </a:solidFill>
                <a:latin typeface="Arial" panose="020B0604020202020204" pitchFamily="34" charset="0"/>
                <a:cs typeface="Arial" panose="020B0604020202020204" pitchFamily="34" charset="0"/>
              </a:defRPr>
            </a:lvl1pPr>
          </a:lstStyle>
          <a:p>
            <a:pPr lvl="0"/>
            <a:r>
              <a:rPr lang="nl-NL" noProof="0" smtClean="0"/>
              <a:t>Tekststijl van het model bewerken</a:t>
            </a:r>
          </a:p>
        </p:txBody>
      </p:sp>
      <p:sp>
        <p:nvSpPr>
          <p:cNvPr id="7" name="Tijdelijke aanduiding voor inhoud 2"/>
          <p:cNvSpPr>
            <a:spLocks noGrp="1"/>
          </p:cNvSpPr>
          <p:nvPr>
            <p:ph sz="half" idx="1"/>
          </p:nvPr>
        </p:nvSpPr>
        <p:spPr>
          <a:xfrm>
            <a:off x="476276" y="1021935"/>
            <a:ext cx="2777688" cy="5754083"/>
          </a:xfrm>
          <a:prstGeom prst="rect">
            <a:avLst/>
          </a:prstGeom>
        </p:spPr>
        <p:txBody>
          <a:bodyPr/>
          <a:lstStyle>
            <a:lvl1pPr marL="0" indent="0">
              <a:buNone/>
              <a:defRPr sz="1654" b="1">
                <a:solidFill>
                  <a:srgbClr val="153055"/>
                </a:solidFill>
                <a:latin typeface="Arial" panose="020B0604020202020204" pitchFamily="34" charset="0"/>
                <a:cs typeface="Arial" panose="020B0604020202020204" pitchFamily="34" charset="0"/>
              </a:defRPr>
            </a:lvl1pPr>
            <a:lvl2pPr marL="377929" indent="0">
              <a:buNone/>
              <a:defRPr sz="910" b="1">
                <a:solidFill>
                  <a:srgbClr val="153055"/>
                </a:solidFill>
                <a:latin typeface="Arial" panose="020B0604020202020204" pitchFamily="34" charset="0"/>
                <a:cs typeface="Arial" panose="020B0604020202020204" pitchFamily="34" charset="0"/>
              </a:defRPr>
            </a:lvl2pPr>
            <a:lvl3pPr marL="755856" indent="0">
              <a:buNone/>
              <a:defRPr sz="744" b="1">
                <a:solidFill>
                  <a:srgbClr val="153055"/>
                </a:solidFill>
                <a:latin typeface="Arial" panose="020B0604020202020204" pitchFamily="34" charset="0"/>
                <a:cs typeface="Arial" panose="020B0604020202020204" pitchFamily="34" charset="0"/>
              </a:defRPr>
            </a:lvl3pPr>
            <a:lvl4pPr marL="1133785" indent="0">
              <a:buNone/>
              <a:defRPr sz="744">
                <a:solidFill>
                  <a:srgbClr val="434648"/>
                </a:solidFill>
                <a:latin typeface="Arial" panose="020B0604020202020204" pitchFamily="34" charset="0"/>
                <a:cs typeface="Arial" panose="020B0604020202020204" pitchFamily="34" charset="0"/>
              </a:defRPr>
            </a:lvl4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p:txBody>
      </p:sp>
    </p:spTree>
    <p:extLst>
      <p:ext uri="{BB962C8B-B14F-4D97-AF65-F5344CB8AC3E}">
        <p14:creationId xmlns:p14="http://schemas.microsoft.com/office/powerpoint/2010/main" val="358991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el en object">
    <p:spTree>
      <p:nvGrpSpPr>
        <p:cNvPr id="1" name=""/>
        <p:cNvGrpSpPr/>
        <p:nvPr/>
      </p:nvGrpSpPr>
      <p:grpSpPr>
        <a:xfrm>
          <a:off x="0" y="0"/>
          <a:ext cx="0" cy="0"/>
          <a:chOff x="0" y="0"/>
          <a:chExt cx="0" cy="0"/>
        </a:xfrm>
      </p:grpSpPr>
      <p:sp>
        <p:nvSpPr>
          <p:cNvPr id="7" name="Tijdelijke aanduiding voor tekst 8"/>
          <p:cNvSpPr>
            <a:spLocks noGrp="1"/>
          </p:cNvSpPr>
          <p:nvPr>
            <p:ph type="body" sz="quarter" idx="15"/>
          </p:nvPr>
        </p:nvSpPr>
        <p:spPr>
          <a:xfrm>
            <a:off x="3253965" y="370112"/>
            <a:ext cx="6350693" cy="259864"/>
          </a:xfrm>
          <a:prstGeom prst="rect">
            <a:avLst/>
          </a:prstGeom>
        </p:spPr>
        <p:txBody>
          <a:bodyPr/>
          <a:lstStyle>
            <a:lvl1pPr marL="0" indent="0" algn="r">
              <a:buNone/>
              <a:defRPr sz="910" b="1" baseline="0">
                <a:solidFill>
                  <a:srgbClr val="D83D6D"/>
                </a:solidFill>
                <a:latin typeface="Arial" panose="020B0604020202020204" pitchFamily="34" charset="0"/>
                <a:cs typeface="Arial" panose="020B0604020202020204" pitchFamily="34" charset="0"/>
              </a:defRPr>
            </a:lvl1pPr>
          </a:lstStyle>
          <a:p>
            <a:pPr lvl="0"/>
            <a:r>
              <a:rPr lang="nl-NL" noProof="0" smtClean="0"/>
              <a:t>Tekststijl van het model bewerken</a:t>
            </a:r>
          </a:p>
        </p:txBody>
      </p:sp>
      <p:sp>
        <p:nvSpPr>
          <p:cNvPr id="9" name="Tijdelijke aanduiding voor inhoud 2"/>
          <p:cNvSpPr>
            <a:spLocks noGrp="1"/>
          </p:cNvSpPr>
          <p:nvPr>
            <p:ph sz="half" idx="1"/>
          </p:nvPr>
        </p:nvSpPr>
        <p:spPr>
          <a:xfrm>
            <a:off x="6826972" y="1032430"/>
            <a:ext cx="2777688" cy="5754083"/>
          </a:xfrm>
          <a:prstGeom prst="rect">
            <a:avLst/>
          </a:prstGeom>
        </p:spPr>
        <p:txBody>
          <a:bodyPr/>
          <a:lstStyle>
            <a:lvl1pPr marL="0" indent="0">
              <a:buNone/>
              <a:defRPr sz="1654" b="1">
                <a:solidFill>
                  <a:srgbClr val="153055"/>
                </a:solidFill>
                <a:latin typeface="Arial" panose="020B0604020202020204" pitchFamily="34" charset="0"/>
                <a:cs typeface="Arial" panose="020B0604020202020204" pitchFamily="34" charset="0"/>
              </a:defRPr>
            </a:lvl1pPr>
            <a:lvl2pPr marL="377929" indent="0">
              <a:buNone/>
              <a:defRPr sz="910" b="1">
                <a:solidFill>
                  <a:srgbClr val="153055"/>
                </a:solidFill>
                <a:latin typeface="Arial" panose="020B0604020202020204" pitchFamily="34" charset="0"/>
                <a:cs typeface="Arial" panose="020B0604020202020204" pitchFamily="34" charset="0"/>
              </a:defRPr>
            </a:lvl2pPr>
            <a:lvl3pPr marL="755856" indent="0">
              <a:buNone/>
              <a:defRPr sz="744" b="1">
                <a:solidFill>
                  <a:srgbClr val="153055"/>
                </a:solidFill>
                <a:latin typeface="Arial" panose="020B0604020202020204" pitchFamily="34" charset="0"/>
                <a:cs typeface="Arial" panose="020B0604020202020204" pitchFamily="34" charset="0"/>
              </a:defRPr>
            </a:lvl3pPr>
            <a:lvl4pPr marL="1133785" indent="0">
              <a:buNone/>
              <a:defRPr sz="744">
                <a:solidFill>
                  <a:srgbClr val="434648"/>
                </a:solidFill>
                <a:latin typeface="Arial" panose="020B0604020202020204" pitchFamily="34" charset="0"/>
                <a:cs typeface="Arial" panose="020B0604020202020204" pitchFamily="34" charset="0"/>
              </a:defRPr>
            </a:lvl4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p:txBody>
      </p:sp>
      <p:sp>
        <p:nvSpPr>
          <p:cNvPr id="10" name="Tijdelijke aanduiding voor afbeelding 11"/>
          <p:cNvSpPr>
            <a:spLocks noGrp="1"/>
          </p:cNvSpPr>
          <p:nvPr>
            <p:ph type="pic" sz="quarter" idx="11"/>
          </p:nvPr>
        </p:nvSpPr>
        <p:spPr>
          <a:xfrm>
            <a:off x="477122" y="1021935"/>
            <a:ext cx="6150594" cy="5754083"/>
          </a:xfrm>
          <a:prstGeom prst="rect">
            <a:avLst/>
          </a:prstGeom>
        </p:spPr>
        <p:txBody>
          <a:bodyPr/>
          <a:lstStyle>
            <a:lvl1pPr marL="0" indent="0" algn="ctr">
              <a:buNone/>
              <a:defRPr sz="826">
                <a:solidFill>
                  <a:srgbClr val="7B838D"/>
                </a:solidFill>
                <a:latin typeface="Arial" panose="020B0604020202020204" pitchFamily="34" charset="0"/>
                <a:cs typeface="Arial" panose="020B0604020202020204" pitchFamily="34" charset="0"/>
              </a:defRPr>
            </a:lvl1pPr>
          </a:lstStyle>
          <a:p>
            <a:pPr lvl="0"/>
            <a:r>
              <a:rPr lang="nl-NL" noProof="0" smtClean="0"/>
              <a:t>Klik op het pictogram als u een afbeelding wilt toevoegen</a:t>
            </a:r>
            <a:endParaRPr lang="nl-NL" noProof="0" dirty="0"/>
          </a:p>
        </p:txBody>
      </p:sp>
    </p:spTree>
    <p:extLst>
      <p:ext uri="{BB962C8B-B14F-4D97-AF65-F5344CB8AC3E}">
        <p14:creationId xmlns:p14="http://schemas.microsoft.com/office/powerpoint/2010/main" val="766981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8" name="Tijdelijke aanduiding voor afbeelding 7"/>
          <p:cNvSpPr>
            <a:spLocks noGrp="1"/>
          </p:cNvSpPr>
          <p:nvPr>
            <p:ph type="pic" sz="quarter" idx="10"/>
          </p:nvPr>
        </p:nvSpPr>
        <p:spPr>
          <a:xfrm>
            <a:off x="477053" y="1030171"/>
            <a:ext cx="9124704" cy="5754083"/>
          </a:xfrm>
          <a:prstGeom prst="rect">
            <a:avLst/>
          </a:prstGeom>
        </p:spPr>
        <p:txBody>
          <a:bodyPr/>
          <a:lstStyle>
            <a:lvl1pPr marL="0" indent="0" algn="ctr">
              <a:buNone/>
              <a:defRPr sz="826">
                <a:solidFill>
                  <a:srgbClr val="7B838D"/>
                </a:solidFill>
                <a:latin typeface="Arial" panose="020B0604020202020204" pitchFamily="34" charset="0"/>
                <a:cs typeface="Arial" panose="020B0604020202020204" pitchFamily="34" charset="0"/>
              </a:defRPr>
            </a:lvl1pPr>
          </a:lstStyle>
          <a:p>
            <a:pPr lvl="0"/>
            <a:r>
              <a:rPr lang="nl-NL" noProof="0" smtClean="0"/>
              <a:t>Klik op het pictogram als u een afbeelding wilt toevoegen</a:t>
            </a:r>
            <a:endParaRPr lang="nl-NL" noProof="0" dirty="0"/>
          </a:p>
        </p:txBody>
      </p:sp>
      <p:sp>
        <p:nvSpPr>
          <p:cNvPr id="3" name="Tijdelijke aanduiding voor tekst 8"/>
          <p:cNvSpPr>
            <a:spLocks noGrp="1"/>
          </p:cNvSpPr>
          <p:nvPr>
            <p:ph type="body" sz="quarter" idx="13"/>
          </p:nvPr>
        </p:nvSpPr>
        <p:spPr>
          <a:xfrm>
            <a:off x="3253965" y="370112"/>
            <a:ext cx="6350693" cy="259864"/>
          </a:xfrm>
          <a:prstGeom prst="rect">
            <a:avLst/>
          </a:prstGeom>
        </p:spPr>
        <p:txBody>
          <a:bodyPr/>
          <a:lstStyle>
            <a:lvl1pPr marL="0" indent="0" algn="r">
              <a:buNone/>
              <a:defRPr sz="910" b="1" baseline="0">
                <a:solidFill>
                  <a:srgbClr val="D83D6D"/>
                </a:solidFill>
                <a:latin typeface="Arial" panose="020B0604020202020204" pitchFamily="34" charset="0"/>
                <a:cs typeface="Arial" panose="020B0604020202020204" pitchFamily="34" charset="0"/>
              </a:defRPr>
            </a:lvl1pPr>
          </a:lstStyle>
          <a:p>
            <a:pPr lvl="0"/>
            <a:r>
              <a:rPr lang="nl-NL" noProof="0" smtClean="0"/>
              <a:t>Tekststijl van het model bewerken</a:t>
            </a:r>
          </a:p>
        </p:txBody>
      </p:sp>
    </p:spTree>
    <p:extLst>
      <p:ext uri="{BB962C8B-B14F-4D97-AF65-F5344CB8AC3E}">
        <p14:creationId xmlns:p14="http://schemas.microsoft.com/office/powerpoint/2010/main" val="293052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ekop">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476277" y="1021935"/>
            <a:ext cx="9126688" cy="5754083"/>
          </a:xfrm>
          <a:prstGeom prst="rect">
            <a:avLst/>
          </a:prstGeom>
        </p:spPr>
        <p:txBody>
          <a:bodyPr/>
          <a:lstStyle>
            <a:lvl1pPr marL="0" indent="0">
              <a:buNone/>
              <a:defRPr sz="1654" b="1">
                <a:solidFill>
                  <a:srgbClr val="153055"/>
                </a:solidFill>
                <a:latin typeface="Arial" panose="020B0604020202020204" pitchFamily="34" charset="0"/>
                <a:cs typeface="Arial" panose="020B0604020202020204" pitchFamily="34" charset="0"/>
              </a:defRPr>
            </a:lvl1pPr>
            <a:lvl2pPr marL="377929" indent="0">
              <a:buNone/>
              <a:defRPr sz="910" b="1">
                <a:solidFill>
                  <a:srgbClr val="153055"/>
                </a:solidFill>
                <a:latin typeface="Arial" panose="020B0604020202020204" pitchFamily="34" charset="0"/>
                <a:cs typeface="Arial" panose="020B0604020202020204" pitchFamily="34" charset="0"/>
              </a:defRPr>
            </a:lvl2pPr>
            <a:lvl3pPr marL="755856" indent="0">
              <a:buNone/>
              <a:defRPr sz="744" b="1">
                <a:solidFill>
                  <a:srgbClr val="153055"/>
                </a:solidFill>
                <a:latin typeface="Arial" panose="020B0604020202020204" pitchFamily="34" charset="0"/>
                <a:cs typeface="Arial" panose="020B0604020202020204" pitchFamily="34" charset="0"/>
              </a:defRPr>
            </a:lvl3pPr>
            <a:lvl4pPr marL="1133785" indent="0">
              <a:buNone/>
              <a:defRPr sz="744">
                <a:solidFill>
                  <a:srgbClr val="434648"/>
                </a:solidFill>
                <a:latin typeface="Arial" panose="020B0604020202020204" pitchFamily="34" charset="0"/>
                <a:cs typeface="Arial" panose="020B0604020202020204" pitchFamily="34" charset="0"/>
              </a:defRPr>
            </a:lvl4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p:txBody>
      </p:sp>
      <p:sp>
        <p:nvSpPr>
          <p:cNvPr id="4" name="Tijdelijke aanduiding voor tekst 8"/>
          <p:cNvSpPr>
            <a:spLocks noGrp="1"/>
          </p:cNvSpPr>
          <p:nvPr>
            <p:ph type="body" sz="quarter" idx="13"/>
          </p:nvPr>
        </p:nvSpPr>
        <p:spPr>
          <a:xfrm>
            <a:off x="3253965" y="370112"/>
            <a:ext cx="6350693" cy="259864"/>
          </a:xfrm>
          <a:prstGeom prst="rect">
            <a:avLst/>
          </a:prstGeom>
        </p:spPr>
        <p:txBody>
          <a:bodyPr/>
          <a:lstStyle>
            <a:lvl1pPr marL="0" indent="0" algn="r">
              <a:buNone/>
              <a:defRPr sz="910" b="1" baseline="0">
                <a:solidFill>
                  <a:srgbClr val="D83D6D"/>
                </a:solidFill>
                <a:latin typeface="Arial" panose="020B0604020202020204" pitchFamily="34" charset="0"/>
                <a:cs typeface="Arial" panose="020B0604020202020204" pitchFamily="34" charset="0"/>
              </a:defRPr>
            </a:lvl1pPr>
          </a:lstStyle>
          <a:p>
            <a:pPr lvl="0"/>
            <a:r>
              <a:rPr lang="nl-NL" noProof="0" smtClean="0"/>
              <a:t>Tekststijl van het model bewerken</a:t>
            </a:r>
          </a:p>
        </p:txBody>
      </p:sp>
    </p:spTree>
    <p:extLst>
      <p:ext uri="{BB962C8B-B14F-4D97-AF65-F5344CB8AC3E}">
        <p14:creationId xmlns:p14="http://schemas.microsoft.com/office/powerpoint/2010/main" val="2217999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2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F0E0F6-3F88-E339-FA72-07ADBAAFF00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D8DFB8B-73D7-90E9-6883-2BBB9EF6F95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E774980-789A-E3AF-C9D2-077F7010705A}"/>
              </a:ext>
            </a:extLst>
          </p:cNvPr>
          <p:cNvSpPr>
            <a:spLocks noGrp="1"/>
          </p:cNvSpPr>
          <p:nvPr>
            <p:ph type="dt" sz="half" idx="10"/>
          </p:nvPr>
        </p:nvSpPr>
        <p:spPr/>
        <p:txBody>
          <a:bodyPr/>
          <a:lstStyle/>
          <a:p>
            <a:fld id="{618BF601-1FB2-4A45-BEA0-F9181751BE46}" type="datetimeFigureOut">
              <a:rPr lang="nl-NL" smtClean="0"/>
              <a:t>7-9-2022</a:t>
            </a:fld>
            <a:endParaRPr lang="nl-NL"/>
          </a:p>
        </p:txBody>
      </p:sp>
      <p:sp>
        <p:nvSpPr>
          <p:cNvPr id="5" name="Tijdelijke aanduiding voor voettekst 4">
            <a:extLst>
              <a:ext uri="{FF2B5EF4-FFF2-40B4-BE49-F238E27FC236}">
                <a16:creationId xmlns:a16="http://schemas.microsoft.com/office/drawing/2014/main" id="{775D087A-1683-E662-D345-4A7D23A06D0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A3B79BA-A83F-9746-318D-DF10F09B8835}"/>
              </a:ext>
            </a:extLst>
          </p:cNvPr>
          <p:cNvSpPr>
            <a:spLocks noGrp="1"/>
          </p:cNvSpPr>
          <p:nvPr>
            <p:ph type="sldNum" sz="quarter" idx="12"/>
          </p:nvPr>
        </p:nvSpPr>
        <p:spPr/>
        <p:txBody>
          <a:bodyPr/>
          <a:lstStyle/>
          <a:p>
            <a:fld id="{ED46BFEE-D000-4F78-851F-F498DC7876DA}" type="slidenum">
              <a:rPr lang="nl-NL" smtClean="0"/>
              <a:t>‹nr.›</a:t>
            </a:fld>
            <a:endParaRPr lang="nl-NL"/>
          </a:p>
        </p:txBody>
      </p:sp>
    </p:spTree>
    <p:extLst>
      <p:ext uri="{BB962C8B-B14F-4D97-AF65-F5344CB8AC3E}">
        <p14:creationId xmlns:p14="http://schemas.microsoft.com/office/powerpoint/2010/main" val="3234753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el en object">
    <p:spTree>
      <p:nvGrpSpPr>
        <p:cNvPr id="1" name=""/>
        <p:cNvGrpSpPr/>
        <p:nvPr/>
      </p:nvGrpSpPr>
      <p:grpSpPr>
        <a:xfrm>
          <a:off x="0" y="0"/>
          <a:ext cx="0" cy="0"/>
          <a:chOff x="0" y="0"/>
          <a:chExt cx="0" cy="0"/>
        </a:xfrm>
      </p:grpSpPr>
      <p:sp>
        <p:nvSpPr>
          <p:cNvPr id="5" name="Tijdelijke aanduiding voor afbeelding 11"/>
          <p:cNvSpPr>
            <a:spLocks noGrp="1"/>
          </p:cNvSpPr>
          <p:nvPr>
            <p:ph type="pic" sz="quarter" idx="13"/>
          </p:nvPr>
        </p:nvSpPr>
        <p:spPr>
          <a:xfrm>
            <a:off x="476277" y="1021935"/>
            <a:ext cx="5952188" cy="5754083"/>
          </a:xfrm>
          <a:prstGeom prst="rect">
            <a:avLst/>
          </a:prstGeom>
        </p:spPr>
        <p:txBody>
          <a:bodyPr/>
          <a:lstStyle>
            <a:lvl1pPr marL="0" indent="0" algn="ctr">
              <a:buNone/>
              <a:defRPr sz="826">
                <a:solidFill>
                  <a:srgbClr val="7B838D"/>
                </a:solidFill>
                <a:latin typeface="Arial" panose="020B0604020202020204" pitchFamily="34" charset="0"/>
                <a:cs typeface="Arial" panose="020B0604020202020204" pitchFamily="34" charset="0"/>
              </a:defRPr>
            </a:lvl1pPr>
          </a:lstStyle>
          <a:p>
            <a:pPr lvl="0"/>
            <a:r>
              <a:rPr lang="nl-NL" noProof="0" smtClean="0"/>
              <a:t>Klik op het pictogram als u een afbeelding wilt toevoegen</a:t>
            </a:r>
            <a:endParaRPr lang="nl-NL" noProof="0" dirty="0"/>
          </a:p>
        </p:txBody>
      </p:sp>
      <p:sp>
        <p:nvSpPr>
          <p:cNvPr id="7" name="Tijdelijke aanduiding voor tekst 8"/>
          <p:cNvSpPr>
            <a:spLocks noGrp="1"/>
          </p:cNvSpPr>
          <p:nvPr>
            <p:ph type="body" sz="quarter" idx="15"/>
          </p:nvPr>
        </p:nvSpPr>
        <p:spPr>
          <a:xfrm>
            <a:off x="3253965" y="370112"/>
            <a:ext cx="6350693" cy="259864"/>
          </a:xfrm>
          <a:prstGeom prst="rect">
            <a:avLst/>
          </a:prstGeom>
        </p:spPr>
        <p:txBody>
          <a:bodyPr/>
          <a:lstStyle>
            <a:lvl1pPr marL="0" indent="0" algn="r">
              <a:buNone/>
              <a:defRPr sz="910" b="1" baseline="0">
                <a:solidFill>
                  <a:srgbClr val="D83D6D"/>
                </a:solidFill>
                <a:latin typeface="Arial" panose="020B0604020202020204" pitchFamily="34" charset="0"/>
                <a:cs typeface="Arial" panose="020B0604020202020204" pitchFamily="34" charset="0"/>
              </a:defRPr>
            </a:lvl1pPr>
          </a:lstStyle>
          <a:p>
            <a:pPr lvl="0"/>
            <a:r>
              <a:rPr lang="nl-NL" noProof="0" smtClean="0"/>
              <a:t>Tekststijl van het model bewerken</a:t>
            </a:r>
          </a:p>
        </p:txBody>
      </p:sp>
      <p:sp>
        <p:nvSpPr>
          <p:cNvPr id="10" name="Tijdelijke aanduiding voor inhoud 2"/>
          <p:cNvSpPr>
            <a:spLocks noGrp="1"/>
          </p:cNvSpPr>
          <p:nvPr>
            <p:ph sz="half" idx="1"/>
          </p:nvPr>
        </p:nvSpPr>
        <p:spPr>
          <a:xfrm>
            <a:off x="6826970" y="1032430"/>
            <a:ext cx="2974300" cy="5754083"/>
          </a:xfrm>
          <a:prstGeom prst="rect">
            <a:avLst/>
          </a:prstGeom>
        </p:spPr>
        <p:txBody>
          <a:bodyPr/>
          <a:lstStyle>
            <a:lvl1pPr marL="0" indent="0">
              <a:buNone/>
              <a:defRPr sz="1654" b="1">
                <a:solidFill>
                  <a:srgbClr val="153055"/>
                </a:solidFill>
                <a:latin typeface="Arial" panose="020B0604020202020204" pitchFamily="34" charset="0"/>
                <a:cs typeface="Arial" panose="020B0604020202020204" pitchFamily="34" charset="0"/>
              </a:defRPr>
            </a:lvl1pPr>
            <a:lvl2pPr marL="377929" indent="0">
              <a:buNone/>
              <a:defRPr sz="910" b="1">
                <a:solidFill>
                  <a:srgbClr val="153055"/>
                </a:solidFill>
                <a:latin typeface="Arial" panose="020B0604020202020204" pitchFamily="34" charset="0"/>
                <a:cs typeface="Arial" panose="020B0604020202020204" pitchFamily="34" charset="0"/>
              </a:defRPr>
            </a:lvl2pPr>
            <a:lvl3pPr marL="755856" indent="0">
              <a:buNone/>
              <a:defRPr sz="744" b="1">
                <a:solidFill>
                  <a:srgbClr val="153055"/>
                </a:solidFill>
                <a:latin typeface="Arial" panose="020B0604020202020204" pitchFamily="34" charset="0"/>
                <a:cs typeface="Arial" panose="020B0604020202020204" pitchFamily="34" charset="0"/>
              </a:defRPr>
            </a:lvl3pPr>
            <a:lvl4pPr marL="1133785" indent="0">
              <a:buNone/>
              <a:defRPr sz="744">
                <a:solidFill>
                  <a:srgbClr val="434648"/>
                </a:solidFill>
                <a:latin typeface="Arial" panose="020B0604020202020204" pitchFamily="34" charset="0"/>
                <a:cs typeface="Arial" panose="020B0604020202020204" pitchFamily="34" charset="0"/>
              </a:defRPr>
            </a:lvl4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p:txBody>
      </p:sp>
    </p:spTree>
    <p:extLst>
      <p:ext uri="{BB962C8B-B14F-4D97-AF65-F5344CB8AC3E}">
        <p14:creationId xmlns:p14="http://schemas.microsoft.com/office/powerpoint/2010/main" val="5738860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0.xml"/><Relationship Id="rId1" Type="http://schemas.openxmlformats.org/officeDocument/2006/relationships/slideLayout" Target="../slideLayouts/slideLayout15.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1.emf"/><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3.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4.xml"/><Relationship Id="rId1" Type="http://schemas.openxmlformats.org/officeDocument/2006/relationships/slideLayout" Target="../slideLayouts/slideLayout9.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5.xml"/><Relationship Id="rId1" Type="http://schemas.openxmlformats.org/officeDocument/2006/relationships/slideLayout" Target="../slideLayouts/slideLayout10.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6.xml"/><Relationship Id="rId1" Type="http://schemas.openxmlformats.org/officeDocument/2006/relationships/slideLayout" Target="../slideLayouts/slideLayout11.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7.xml"/><Relationship Id="rId1" Type="http://schemas.openxmlformats.org/officeDocument/2006/relationships/slideLayout" Target="../slideLayouts/slideLayout12.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8.xml"/><Relationship Id="rId1" Type="http://schemas.openxmlformats.org/officeDocument/2006/relationships/slideLayout" Target="../slideLayouts/slideLayout13.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9.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8EAEC"/>
        </a:solidFill>
        <a:effectLst/>
      </p:bgPr>
    </p:bg>
    <p:spTree>
      <p:nvGrpSpPr>
        <p:cNvPr id="1" name=""/>
        <p:cNvGrpSpPr/>
        <p:nvPr/>
      </p:nvGrpSpPr>
      <p:grpSpPr>
        <a:xfrm>
          <a:off x="0" y="0"/>
          <a:ext cx="0" cy="0"/>
          <a:chOff x="0" y="0"/>
          <a:chExt cx="0" cy="0"/>
        </a:xfrm>
      </p:grpSpPr>
      <p:sp>
        <p:nvSpPr>
          <p:cNvPr id="1026" name="Tekstvak 20"/>
          <p:cNvSpPr txBox="1">
            <a:spLocks noChangeArrowheads="1"/>
          </p:cNvSpPr>
          <p:nvPr userDrawn="1"/>
        </p:nvSpPr>
        <p:spPr bwMode="auto">
          <a:xfrm>
            <a:off x="254775" y="774700"/>
            <a:ext cx="9569491" cy="6262688"/>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lnSpc>
                <a:spcPts val="975"/>
              </a:lnSpc>
            </a:pPr>
            <a:r>
              <a:rPr lang="nl-NL" altLang="nl-NL"/>
              <a:t> </a:t>
            </a:r>
          </a:p>
        </p:txBody>
      </p:sp>
      <p:pic>
        <p:nvPicPr>
          <p:cNvPr id="1027" name="Afbeelding 4"/>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5024" y="388938"/>
            <a:ext cx="405971"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28" name="AutoShape 216"/>
          <p:cNvCxnSpPr>
            <a:cxnSpLocks noChangeShapeType="1"/>
          </p:cNvCxnSpPr>
          <p:nvPr userDrawn="1"/>
        </p:nvCxnSpPr>
        <p:spPr bwMode="auto">
          <a:xfrm flipH="1">
            <a:off x="260727" y="7150100"/>
            <a:ext cx="9551632" cy="0"/>
          </a:xfrm>
          <a:prstGeom prst="straightConnector1">
            <a:avLst/>
          </a:prstGeom>
          <a:noFill/>
          <a:ln w="6350">
            <a:solidFill>
              <a:srgbClr val="7B838D"/>
            </a:solidFill>
            <a:round/>
            <a:headEnd/>
            <a:tailEnd/>
          </a:ln>
          <a:extLst>
            <a:ext uri="{909E8E84-426E-40DD-AFC4-6F175D3DCCD1}">
              <a14:hiddenFill xmlns:a14="http://schemas.microsoft.com/office/drawing/2010/main">
                <a:noFill/>
              </a14:hiddenFill>
            </a:ext>
          </a:extLst>
        </p:spPr>
      </p:cxnSp>
    </p:spTree>
  </p:cSld>
  <p:clrMap bg1="lt1" tx1="dk1" bg2="lt2" tx2="dk2" accent1="accent1" accent2="accent2" accent3="accent3" accent4="accent4" accent5="accent5" accent6="accent6" hlink="hlink" folHlink="folHlink"/>
  <p:sldLayoutIdLst>
    <p:sldLayoutId id="2147483698" r:id="rId1"/>
  </p:sldLayoutIdLst>
  <p:txStyles>
    <p:titleStyle>
      <a:lvl1pPr algn="l" defTabSz="754756" rtl="0" fontAlgn="base">
        <a:lnSpc>
          <a:spcPct val="90000"/>
        </a:lnSpc>
        <a:spcBef>
          <a:spcPct val="0"/>
        </a:spcBef>
        <a:spcAft>
          <a:spcPct val="0"/>
        </a:spcAft>
        <a:defRPr sz="3600" kern="1200">
          <a:solidFill>
            <a:schemeClr val="tx1"/>
          </a:solidFill>
          <a:latin typeface="+mj-lt"/>
          <a:ea typeface="+mj-ea"/>
          <a:cs typeface="+mj-cs"/>
        </a:defRPr>
      </a:lvl1pPr>
      <a:lvl2pPr algn="l" defTabSz="754756" rtl="0" fontAlgn="base">
        <a:lnSpc>
          <a:spcPct val="90000"/>
        </a:lnSpc>
        <a:spcBef>
          <a:spcPct val="0"/>
        </a:spcBef>
        <a:spcAft>
          <a:spcPct val="0"/>
        </a:spcAft>
        <a:defRPr sz="3600">
          <a:solidFill>
            <a:schemeClr val="tx1"/>
          </a:solidFill>
          <a:latin typeface="Calibri Light" panose="020F0302020204030204" pitchFamily="34" charset="0"/>
        </a:defRPr>
      </a:lvl2pPr>
      <a:lvl3pPr algn="l" defTabSz="754756" rtl="0" fontAlgn="base">
        <a:lnSpc>
          <a:spcPct val="90000"/>
        </a:lnSpc>
        <a:spcBef>
          <a:spcPct val="0"/>
        </a:spcBef>
        <a:spcAft>
          <a:spcPct val="0"/>
        </a:spcAft>
        <a:defRPr sz="3600">
          <a:solidFill>
            <a:schemeClr val="tx1"/>
          </a:solidFill>
          <a:latin typeface="Calibri Light" panose="020F0302020204030204" pitchFamily="34" charset="0"/>
        </a:defRPr>
      </a:lvl3pPr>
      <a:lvl4pPr algn="l" defTabSz="754756" rtl="0" fontAlgn="base">
        <a:lnSpc>
          <a:spcPct val="90000"/>
        </a:lnSpc>
        <a:spcBef>
          <a:spcPct val="0"/>
        </a:spcBef>
        <a:spcAft>
          <a:spcPct val="0"/>
        </a:spcAft>
        <a:defRPr sz="3600">
          <a:solidFill>
            <a:schemeClr val="tx1"/>
          </a:solidFill>
          <a:latin typeface="Calibri Light" panose="020F0302020204030204" pitchFamily="34" charset="0"/>
        </a:defRPr>
      </a:lvl4pPr>
      <a:lvl5pPr algn="l" defTabSz="754756" rtl="0" fontAlgn="base">
        <a:lnSpc>
          <a:spcPct val="90000"/>
        </a:lnSpc>
        <a:spcBef>
          <a:spcPct val="0"/>
        </a:spcBef>
        <a:spcAft>
          <a:spcPct val="0"/>
        </a:spcAft>
        <a:defRPr sz="3600">
          <a:solidFill>
            <a:schemeClr val="tx1"/>
          </a:solidFill>
          <a:latin typeface="Calibri Light" panose="020F0302020204030204" pitchFamily="34" charset="0"/>
        </a:defRPr>
      </a:lvl5pPr>
      <a:lvl6pPr marL="342854" algn="l" defTabSz="754756" rtl="0" fontAlgn="base">
        <a:lnSpc>
          <a:spcPct val="90000"/>
        </a:lnSpc>
        <a:spcBef>
          <a:spcPct val="0"/>
        </a:spcBef>
        <a:spcAft>
          <a:spcPct val="0"/>
        </a:spcAft>
        <a:defRPr sz="3600">
          <a:solidFill>
            <a:schemeClr val="tx1"/>
          </a:solidFill>
          <a:latin typeface="Calibri Light" panose="020F0302020204030204" pitchFamily="34" charset="0"/>
        </a:defRPr>
      </a:lvl6pPr>
      <a:lvl7pPr marL="685709" algn="l" defTabSz="754756" rtl="0" fontAlgn="base">
        <a:lnSpc>
          <a:spcPct val="90000"/>
        </a:lnSpc>
        <a:spcBef>
          <a:spcPct val="0"/>
        </a:spcBef>
        <a:spcAft>
          <a:spcPct val="0"/>
        </a:spcAft>
        <a:defRPr sz="3600">
          <a:solidFill>
            <a:schemeClr val="tx1"/>
          </a:solidFill>
          <a:latin typeface="Calibri Light" panose="020F0302020204030204" pitchFamily="34" charset="0"/>
        </a:defRPr>
      </a:lvl7pPr>
      <a:lvl8pPr marL="1028563" algn="l" defTabSz="754756" rtl="0" fontAlgn="base">
        <a:lnSpc>
          <a:spcPct val="90000"/>
        </a:lnSpc>
        <a:spcBef>
          <a:spcPct val="0"/>
        </a:spcBef>
        <a:spcAft>
          <a:spcPct val="0"/>
        </a:spcAft>
        <a:defRPr sz="3600">
          <a:solidFill>
            <a:schemeClr val="tx1"/>
          </a:solidFill>
          <a:latin typeface="Calibri Light" panose="020F0302020204030204" pitchFamily="34" charset="0"/>
        </a:defRPr>
      </a:lvl8pPr>
      <a:lvl9pPr marL="1371417" algn="l" defTabSz="754756" rtl="0" fontAlgn="base">
        <a:lnSpc>
          <a:spcPct val="90000"/>
        </a:lnSpc>
        <a:spcBef>
          <a:spcPct val="0"/>
        </a:spcBef>
        <a:spcAft>
          <a:spcPct val="0"/>
        </a:spcAft>
        <a:defRPr sz="3600">
          <a:solidFill>
            <a:schemeClr val="tx1"/>
          </a:solidFill>
          <a:latin typeface="Calibri Light" panose="020F0302020204030204" pitchFamily="34" charset="0"/>
        </a:defRPr>
      </a:lvl9pPr>
    </p:titleStyle>
    <p:bodyStyle>
      <a:lvl1pPr marL="188094" indent="-188094" algn="l" defTabSz="754756" rtl="0" fontAlgn="base">
        <a:lnSpc>
          <a:spcPct val="90000"/>
        </a:lnSpc>
        <a:spcBef>
          <a:spcPts val="825"/>
        </a:spcBef>
        <a:spcAft>
          <a:spcPct val="0"/>
        </a:spcAft>
        <a:buFont typeface="Arial" panose="020B0604020202020204" pitchFamily="34" charset="0"/>
        <a:buChar char="•"/>
        <a:defRPr sz="2250" kern="1200">
          <a:solidFill>
            <a:schemeClr val="tx1"/>
          </a:solidFill>
          <a:latin typeface="+mn-lt"/>
          <a:ea typeface="+mn-ea"/>
          <a:cs typeface="+mn-cs"/>
        </a:defRPr>
      </a:lvl1pPr>
      <a:lvl2pPr marL="566662" indent="-188094" algn="l" defTabSz="754756" rtl="0" fontAlgn="base">
        <a:lnSpc>
          <a:spcPct val="90000"/>
        </a:lnSpc>
        <a:spcBef>
          <a:spcPts val="412"/>
        </a:spcBef>
        <a:spcAft>
          <a:spcPct val="0"/>
        </a:spcAft>
        <a:buFont typeface="Arial" panose="020B0604020202020204" pitchFamily="34" charset="0"/>
        <a:buChar char="•"/>
        <a:defRPr sz="1950" kern="1200">
          <a:solidFill>
            <a:schemeClr val="tx1"/>
          </a:solidFill>
          <a:latin typeface="+mn-lt"/>
          <a:ea typeface="+mn-ea"/>
          <a:cs typeface="+mn-cs"/>
        </a:defRPr>
      </a:lvl2pPr>
      <a:lvl3pPr marL="944040" indent="-188094" algn="l" defTabSz="754756" rtl="0" fontAlgn="base">
        <a:lnSpc>
          <a:spcPct val="90000"/>
        </a:lnSpc>
        <a:spcBef>
          <a:spcPts val="412"/>
        </a:spcBef>
        <a:spcAft>
          <a:spcPct val="0"/>
        </a:spcAft>
        <a:buFont typeface="Arial" panose="020B0604020202020204" pitchFamily="34" charset="0"/>
        <a:buChar char="•"/>
        <a:defRPr sz="1650" kern="1200">
          <a:solidFill>
            <a:schemeClr val="tx1"/>
          </a:solidFill>
          <a:latin typeface="+mn-lt"/>
          <a:ea typeface="+mn-ea"/>
          <a:cs typeface="+mn-cs"/>
        </a:defRPr>
      </a:lvl3pPr>
      <a:lvl4pPr marL="1322608" indent="-188094" algn="l" defTabSz="754756" rtl="0" fontAlgn="base">
        <a:lnSpc>
          <a:spcPct val="90000"/>
        </a:lnSpc>
        <a:spcBef>
          <a:spcPts val="412"/>
        </a:spcBef>
        <a:spcAft>
          <a:spcPct val="0"/>
        </a:spcAft>
        <a:buFont typeface="Arial" panose="020B0604020202020204" pitchFamily="34" charset="0"/>
        <a:buChar char="•"/>
        <a:defRPr sz="1425" kern="1200">
          <a:solidFill>
            <a:schemeClr val="tx1"/>
          </a:solidFill>
          <a:latin typeface="+mn-lt"/>
          <a:ea typeface="+mn-ea"/>
          <a:cs typeface="+mn-cs"/>
        </a:defRPr>
      </a:lvl4pPr>
      <a:lvl5pPr marL="1699986" indent="-188094" algn="l" defTabSz="754756" rtl="0" fontAlgn="base">
        <a:lnSpc>
          <a:spcPct val="90000"/>
        </a:lnSpc>
        <a:spcBef>
          <a:spcPts val="412"/>
        </a:spcBef>
        <a:spcAft>
          <a:spcPct val="0"/>
        </a:spcAft>
        <a:buFont typeface="Arial" panose="020B0604020202020204" pitchFamily="34" charset="0"/>
        <a:buChar char="•"/>
        <a:defRPr sz="1425" kern="1200">
          <a:solidFill>
            <a:schemeClr val="tx1"/>
          </a:solidFill>
          <a:latin typeface="+mn-lt"/>
          <a:ea typeface="+mn-ea"/>
          <a:cs typeface="+mn-cs"/>
        </a:defRPr>
      </a:lvl5pPr>
      <a:lvl6pPr marL="2078606" indent="-188964" algn="l" defTabSz="75585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534" indent="-188964" algn="l" defTabSz="75585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462" indent="-188964" algn="l" defTabSz="75585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390" indent="-188964" algn="l" defTabSz="75585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nl-NL"/>
      </a:defPPr>
      <a:lvl1pPr marL="0" algn="l" defTabSz="755856" rtl="0" eaLnBrk="1" latinLnBrk="0" hangingPunct="1">
        <a:defRPr sz="1488" kern="1200">
          <a:solidFill>
            <a:schemeClr val="tx1"/>
          </a:solidFill>
          <a:latin typeface="+mn-lt"/>
          <a:ea typeface="+mn-ea"/>
          <a:cs typeface="+mn-cs"/>
        </a:defRPr>
      </a:lvl1pPr>
      <a:lvl2pPr marL="377929" algn="l" defTabSz="755856" rtl="0" eaLnBrk="1" latinLnBrk="0" hangingPunct="1">
        <a:defRPr sz="1488" kern="1200">
          <a:solidFill>
            <a:schemeClr val="tx1"/>
          </a:solidFill>
          <a:latin typeface="+mn-lt"/>
          <a:ea typeface="+mn-ea"/>
          <a:cs typeface="+mn-cs"/>
        </a:defRPr>
      </a:lvl2pPr>
      <a:lvl3pPr marL="755856" algn="l" defTabSz="755856" rtl="0" eaLnBrk="1" latinLnBrk="0" hangingPunct="1">
        <a:defRPr sz="1488" kern="1200">
          <a:solidFill>
            <a:schemeClr val="tx1"/>
          </a:solidFill>
          <a:latin typeface="+mn-lt"/>
          <a:ea typeface="+mn-ea"/>
          <a:cs typeface="+mn-cs"/>
        </a:defRPr>
      </a:lvl3pPr>
      <a:lvl4pPr marL="1133785" algn="l" defTabSz="755856" rtl="0" eaLnBrk="1" latinLnBrk="0" hangingPunct="1">
        <a:defRPr sz="1488" kern="1200">
          <a:solidFill>
            <a:schemeClr val="tx1"/>
          </a:solidFill>
          <a:latin typeface="+mn-lt"/>
          <a:ea typeface="+mn-ea"/>
          <a:cs typeface="+mn-cs"/>
        </a:defRPr>
      </a:lvl4pPr>
      <a:lvl5pPr marL="1511713" algn="l" defTabSz="755856" rtl="0" eaLnBrk="1" latinLnBrk="0" hangingPunct="1">
        <a:defRPr sz="1488" kern="1200">
          <a:solidFill>
            <a:schemeClr val="tx1"/>
          </a:solidFill>
          <a:latin typeface="+mn-lt"/>
          <a:ea typeface="+mn-ea"/>
          <a:cs typeface="+mn-cs"/>
        </a:defRPr>
      </a:lvl5pPr>
      <a:lvl6pPr marL="1889642" algn="l" defTabSz="755856" rtl="0" eaLnBrk="1" latinLnBrk="0" hangingPunct="1">
        <a:defRPr sz="1488" kern="1200">
          <a:solidFill>
            <a:schemeClr val="tx1"/>
          </a:solidFill>
          <a:latin typeface="+mn-lt"/>
          <a:ea typeface="+mn-ea"/>
          <a:cs typeface="+mn-cs"/>
        </a:defRPr>
      </a:lvl6pPr>
      <a:lvl7pPr marL="2267569" algn="l" defTabSz="755856" rtl="0" eaLnBrk="1" latinLnBrk="0" hangingPunct="1">
        <a:defRPr sz="1488" kern="1200">
          <a:solidFill>
            <a:schemeClr val="tx1"/>
          </a:solidFill>
          <a:latin typeface="+mn-lt"/>
          <a:ea typeface="+mn-ea"/>
          <a:cs typeface="+mn-cs"/>
        </a:defRPr>
      </a:lvl7pPr>
      <a:lvl8pPr marL="2645498" algn="l" defTabSz="755856" rtl="0" eaLnBrk="1" latinLnBrk="0" hangingPunct="1">
        <a:defRPr sz="1488" kern="1200">
          <a:solidFill>
            <a:schemeClr val="tx1"/>
          </a:solidFill>
          <a:latin typeface="+mn-lt"/>
          <a:ea typeface="+mn-ea"/>
          <a:cs typeface="+mn-cs"/>
        </a:defRPr>
      </a:lvl8pPr>
      <a:lvl9pPr marL="3023426" algn="l" defTabSz="755856" rtl="0" eaLnBrk="1" latinLnBrk="0" hangingPunct="1">
        <a:defRPr sz="1488"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E8EAEC"/>
        </a:solidFill>
        <a:effectLst/>
      </p:bgPr>
    </p:bg>
    <p:spTree>
      <p:nvGrpSpPr>
        <p:cNvPr id="1" name=""/>
        <p:cNvGrpSpPr/>
        <p:nvPr/>
      </p:nvGrpSpPr>
      <p:grpSpPr>
        <a:xfrm>
          <a:off x="0" y="0"/>
          <a:ext cx="0" cy="0"/>
          <a:chOff x="0" y="0"/>
          <a:chExt cx="0" cy="0"/>
        </a:xfrm>
      </p:grpSpPr>
      <p:pic>
        <p:nvPicPr>
          <p:cNvPr id="9218" name="Afbeelding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5024" y="388938"/>
            <a:ext cx="405971"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219" name="AutoShape 216"/>
          <p:cNvCxnSpPr>
            <a:cxnSpLocks noChangeShapeType="1"/>
          </p:cNvCxnSpPr>
          <p:nvPr userDrawn="1"/>
        </p:nvCxnSpPr>
        <p:spPr bwMode="auto">
          <a:xfrm flipH="1">
            <a:off x="260727" y="7150100"/>
            <a:ext cx="9551632" cy="0"/>
          </a:xfrm>
          <a:prstGeom prst="straightConnector1">
            <a:avLst/>
          </a:prstGeom>
          <a:noFill/>
          <a:ln w="6350">
            <a:solidFill>
              <a:srgbClr val="7B838D"/>
            </a:solidFill>
            <a:round/>
            <a:headEnd/>
            <a:tailEnd/>
          </a:ln>
          <a:extLst>
            <a:ext uri="{909E8E84-426E-40DD-AFC4-6F175D3DCCD1}">
              <a14:hiddenFill xmlns:a14="http://schemas.microsoft.com/office/drawing/2010/main">
                <a:noFill/>
              </a14:hiddenFill>
            </a:ext>
          </a:extLst>
        </p:spPr>
      </p:cxnSp>
    </p:spTree>
  </p:cSld>
  <p:clrMap bg1="lt1" tx1="dk1" bg2="lt2" tx2="dk2" accent1="accent1" accent2="accent2" accent3="accent3" accent4="accent4" accent5="accent5" accent6="accent6" hlink="hlink" folHlink="folHlink"/>
  <p:sldLayoutIdLst>
    <p:sldLayoutId id="2147483709" r:id="rId1"/>
  </p:sldLayoutIdLst>
  <p:txStyles>
    <p:titleStyle>
      <a:lvl1pPr algn="l" defTabSz="754756" rtl="0" fontAlgn="base">
        <a:lnSpc>
          <a:spcPct val="90000"/>
        </a:lnSpc>
        <a:spcBef>
          <a:spcPct val="0"/>
        </a:spcBef>
        <a:spcAft>
          <a:spcPct val="0"/>
        </a:spcAft>
        <a:defRPr sz="3600" kern="1200">
          <a:solidFill>
            <a:schemeClr val="tx1"/>
          </a:solidFill>
          <a:latin typeface="+mj-lt"/>
          <a:ea typeface="+mj-ea"/>
          <a:cs typeface="+mj-cs"/>
        </a:defRPr>
      </a:lvl1pPr>
      <a:lvl2pPr algn="l" defTabSz="754756" rtl="0" fontAlgn="base">
        <a:lnSpc>
          <a:spcPct val="90000"/>
        </a:lnSpc>
        <a:spcBef>
          <a:spcPct val="0"/>
        </a:spcBef>
        <a:spcAft>
          <a:spcPct val="0"/>
        </a:spcAft>
        <a:defRPr sz="3600">
          <a:solidFill>
            <a:schemeClr val="tx1"/>
          </a:solidFill>
          <a:latin typeface="Calibri Light" panose="020F0302020204030204" pitchFamily="34" charset="0"/>
        </a:defRPr>
      </a:lvl2pPr>
      <a:lvl3pPr algn="l" defTabSz="754756" rtl="0" fontAlgn="base">
        <a:lnSpc>
          <a:spcPct val="90000"/>
        </a:lnSpc>
        <a:spcBef>
          <a:spcPct val="0"/>
        </a:spcBef>
        <a:spcAft>
          <a:spcPct val="0"/>
        </a:spcAft>
        <a:defRPr sz="3600">
          <a:solidFill>
            <a:schemeClr val="tx1"/>
          </a:solidFill>
          <a:latin typeface="Calibri Light" panose="020F0302020204030204" pitchFamily="34" charset="0"/>
        </a:defRPr>
      </a:lvl3pPr>
      <a:lvl4pPr algn="l" defTabSz="754756" rtl="0" fontAlgn="base">
        <a:lnSpc>
          <a:spcPct val="90000"/>
        </a:lnSpc>
        <a:spcBef>
          <a:spcPct val="0"/>
        </a:spcBef>
        <a:spcAft>
          <a:spcPct val="0"/>
        </a:spcAft>
        <a:defRPr sz="3600">
          <a:solidFill>
            <a:schemeClr val="tx1"/>
          </a:solidFill>
          <a:latin typeface="Calibri Light" panose="020F0302020204030204" pitchFamily="34" charset="0"/>
        </a:defRPr>
      </a:lvl4pPr>
      <a:lvl5pPr algn="l" defTabSz="754756" rtl="0" fontAlgn="base">
        <a:lnSpc>
          <a:spcPct val="90000"/>
        </a:lnSpc>
        <a:spcBef>
          <a:spcPct val="0"/>
        </a:spcBef>
        <a:spcAft>
          <a:spcPct val="0"/>
        </a:spcAft>
        <a:defRPr sz="3600">
          <a:solidFill>
            <a:schemeClr val="tx1"/>
          </a:solidFill>
          <a:latin typeface="Calibri Light" panose="020F0302020204030204" pitchFamily="34" charset="0"/>
        </a:defRPr>
      </a:lvl5pPr>
      <a:lvl6pPr marL="342854" algn="l" defTabSz="754756" rtl="0" fontAlgn="base">
        <a:lnSpc>
          <a:spcPct val="90000"/>
        </a:lnSpc>
        <a:spcBef>
          <a:spcPct val="0"/>
        </a:spcBef>
        <a:spcAft>
          <a:spcPct val="0"/>
        </a:spcAft>
        <a:defRPr sz="3600">
          <a:solidFill>
            <a:schemeClr val="tx1"/>
          </a:solidFill>
          <a:latin typeface="Calibri Light" panose="020F0302020204030204" pitchFamily="34" charset="0"/>
        </a:defRPr>
      </a:lvl6pPr>
      <a:lvl7pPr marL="685709" algn="l" defTabSz="754756" rtl="0" fontAlgn="base">
        <a:lnSpc>
          <a:spcPct val="90000"/>
        </a:lnSpc>
        <a:spcBef>
          <a:spcPct val="0"/>
        </a:spcBef>
        <a:spcAft>
          <a:spcPct val="0"/>
        </a:spcAft>
        <a:defRPr sz="3600">
          <a:solidFill>
            <a:schemeClr val="tx1"/>
          </a:solidFill>
          <a:latin typeface="Calibri Light" panose="020F0302020204030204" pitchFamily="34" charset="0"/>
        </a:defRPr>
      </a:lvl7pPr>
      <a:lvl8pPr marL="1028563" algn="l" defTabSz="754756" rtl="0" fontAlgn="base">
        <a:lnSpc>
          <a:spcPct val="90000"/>
        </a:lnSpc>
        <a:spcBef>
          <a:spcPct val="0"/>
        </a:spcBef>
        <a:spcAft>
          <a:spcPct val="0"/>
        </a:spcAft>
        <a:defRPr sz="3600">
          <a:solidFill>
            <a:schemeClr val="tx1"/>
          </a:solidFill>
          <a:latin typeface="Calibri Light" panose="020F0302020204030204" pitchFamily="34" charset="0"/>
        </a:defRPr>
      </a:lvl8pPr>
      <a:lvl9pPr marL="1371417" algn="l" defTabSz="754756" rtl="0" fontAlgn="base">
        <a:lnSpc>
          <a:spcPct val="90000"/>
        </a:lnSpc>
        <a:spcBef>
          <a:spcPct val="0"/>
        </a:spcBef>
        <a:spcAft>
          <a:spcPct val="0"/>
        </a:spcAft>
        <a:defRPr sz="3600">
          <a:solidFill>
            <a:schemeClr val="tx1"/>
          </a:solidFill>
          <a:latin typeface="Calibri Light" panose="020F0302020204030204" pitchFamily="34" charset="0"/>
        </a:defRPr>
      </a:lvl9pPr>
    </p:titleStyle>
    <p:bodyStyle>
      <a:lvl1pPr marL="188094" indent="-188094" algn="l" defTabSz="754756" rtl="0" fontAlgn="base">
        <a:lnSpc>
          <a:spcPct val="90000"/>
        </a:lnSpc>
        <a:spcBef>
          <a:spcPts val="825"/>
        </a:spcBef>
        <a:spcAft>
          <a:spcPct val="0"/>
        </a:spcAft>
        <a:buFont typeface="Arial" panose="020B0604020202020204" pitchFamily="34" charset="0"/>
        <a:buChar char="•"/>
        <a:defRPr sz="2250" kern="1200">
          <a:solidFill>
            <a:schemeClr val="tx1"/>
          </a:solidFill>
          <a:latin typeface="+mn-lt"/>
          <a:ea typeface="+mn-ea"/>
          <a:cs typeface="+mn-cs"/>
        </a:defRPr>
      </a:lvl1pPr>
      <a:lvl2pPr marL="566662" indent="-188094" algn="l" defTabSz="754756" rtl="0" fontAlgn="base">
        <a:lnSpc>
          <a:spcPct val="90000"/>
        </a:lnSpc>
        <a:spcBef>
          <a:spcPts val="412"/>
        </a:spcBef>
        <a:spcAft>
          <a:spcPct val="0"/>
        </a:spcAft>
        <a:buFont typeface="Arial" panose="020B0604020202020204" pitchFamily="34" charset="0"/>
        <a:buChar char="•"/>
        <a:defRPr sz="1950" kern="1200">
          <a:solidFill>
            <a:schemeClr val="tx1"/>
          </a:solidFill>
          <a:latin typeface="+mn-lt"/>
          <a:ea typeface="+mn-ea"/>
          <a:cs typeface="+mn-cs"/>
        </a:defRPr>
      </a:lvl2pPr>
      <a:lvl3pPr marL="944040" indent="-188094" algn="l" defTabSz="754756" rtl="0" fontAlgn="base">
        <a:lnSpc>
          <a:spcPct val="90000"/>
        </a:lnSpc>
        <a:spcBef>
          <a:spcPts val="412"/>
        </a:spcBef>
        <a:spcAft>
          <a:spcPct val="0"/>
        </a:spcAft>
        <a:buFont typeface="Arial" panose="020B0604020202020204" pitchFamily="34" charset="0"/>
        <a:buChar char="•"/>
        <a:defRPr sz="1650" kern="1200">
          <a:solidFill>
            <a:schemeClr val="tx1"/>
          </a:solidFill>
          <a:latin typeface="+mn-lt"/>
          <a:ea typeface="+mn-ea"/>
          <a:cs typeface="+mn-cs"/>
        </a:defRPr>
      </a:lvl3pPr>
      <a:lvl4pPr marL="1322608" indent="-188094" algn="l" defTabSz="754756" rtl="0" fontAlgn="base">
        <a:lnSpc>
          <a:spcPct val="90000"/>
        </a:lnSpc>
        <a:spcBef>
          <a:spcPts val="412"/>
        </a:spcBef>
        <a:spcAft>
          <a:spcPct val="0"/>
        </a:spcAft>
        <a:buFont typeface="Arial" panose="020B0604020202020204" pitchFamily="34" charset="0"/>
        <a:buChar char="•"/>
        <a:defRPr sz="1425" kern="1200">
          <a:solidFill>
            <a:schemeClr val="tx1"/>
          </a:solidFill>
          <a:latin typeface="+mn-lt"/>
          <a:ea typeface="+mn-ea"/>
          <a:cs typeface="+mn-cs"/>
        </a:defRPr>
      </a:lvl4pPr>
      <a:lvl5pPr marL="1699986" indent="-188094" algn="l" defTabSz="754756" rtl="0" fontAlgn="base">
        <a:lnSpc>
          <a:spcPct val="90000"/>
        </a:lnSpc>
        <a:spcBef>
          <a:spcPts val="412"/>
        </a:spcBef>
        <a:spcAft>
          <a:spcPct val="0"/>
        </a:spcAft>
        <a:buFont typeface="Arial" panose="020B0604020202020204" pitchFamily="34" charset="0"/>
        <a:buChar char="•"/>
        <a:defRPr sz="1425" kern="1200">
          <a:solidFill>
            <a:schemeClr val="tx1"/>
          </a:solidFill>
          <a:latin typeface="+mn-lt"/>
          <a:ea typeface="+mn-ea"/>
          <a:cs typeface="+mn-cs"/>
        </a:defRPr>
      </a:lvl5pPr>
      <a:lvl6pPr marL="2078606" indent="-188964" algn="l" defTabSz="75585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534" indent="-188964" algn="l" defTabSz="75585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462" indent="-188964" algn="l" defTabSz="75585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390" indent="-188964" algn="l" defTabSz="75585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nl-NL"/>
      </a:defPPr>
      <a:lvl1pPr marL="0" algn="l" defTabSz="755856" rtl="0" eaLnBrk="1" latinLnBrk="0" hangingPunct="1">
        <a:defRPr sz="1488" kern="1200">
          <a:solidFill>
            <a:schemeClr val="tx1"/>
          </a:solidFill>
          <a:latin typeface="+mn-lt"/>
          <a:ea typeface="+mn-ea"/>
          <a:cs typeface="+mn-cs"/>
        </a:defRPr>
      </a:lvl1pPr>
      <a:lvl2pPr marL="377929" algn="l" defTabSz="755856" rtl="0" eaLnBrk="1" latinLnBrk="0" hangingPunct="1">
        <a:defRPr sz="1488" kern="1200">
          <a:solidFill>
            <a:schemeClr val="tx1"/>
          </a:solidFill>
          <a:latin typeface="+mn-lt"/>
          <a:ea typeface="+mn-ea"/>
          <a:cs typeface="+mn-cs"/>
        </a:defRPr>
      </a:lvl2pPr>
      <a:lvl3pPr marL="755856" algn="l" defTabSz="755856" rtl="0" eaLnBrk="1" latinLnBrk="0" hangingPunct="1">
        <a:defRPr sz="1488" kern="1200">
          <a:solidFill>
            <a:schemeClr val="tx1"/>
          </a:solidFill>
          <a:latin typeface="+mn-lt"/>
          <a:ea typeface="+mn-ea"/>
          <a:cs typeface="+mn-cs"/>
        </a:defRPr>
      </a:lvl3pPr>
      <a:lvl4pPr marL="1133785" algn="l" defTabSz="755856" rtl="0" eaLnBrk="1" latinLnBrk="0" hangingPunct="1">
        <a:defRPr sz="1488" kern="1200">
          <a:solidFill>
            <a:schemeClr val="tx1"/>
          </a:solidFill>
          <a:latin typeface="+mn-lt"/>
          <a:ea typeface="+mn-ea"/>
          <a:cs typeface="+mn-cs"/>
        </a:defRPr>
      </a:lvl4pPr>
      <a:lvl5pPr marL="1511713" algn="l" defTabSz="755856" rtl="0" eaLnBrk="1" latinLnBrk="0" hangingPunct="1">
        <a:defRPr sz="1488" kern="1200">
          <a:solidFill>
            <a:schemeClr val="tx1"/>
          </a:solidFill>
          <a:latin typeface="+mn-lt"/>
          <a:ea typeface="+mn-ea"/>
          <a:cs typeface="+mn-cs"/>
        </a:defRPr>
      </a:lvl5pPr>
      <a:lvl6pPr marL="1889642" algn="l" defTabSz="755856" rtl="0" eaLnBrk="1" latinLnBrk="0" hangingPunct="1">
        <a:defRPr sz="1488" kern="1200">
          <a:solidFill>
            <a:schemeClr val="tx1"/>
          </a:solidFill>
          <a:latin typeface="+mn-lt"/>
          <a:ea typeface="+mn-ea"/>
          <a:cs typeface="+mn-cs"/>
        </a:defRPr>
      </a:lvl6pPr>
      <a:lvl7pPr marL="2267569" algn="l" defTabSz="755856" rtl="0" eaLnBrk="1" latinLnBrk="0" hangingPunct="1">
        <a:defRPr sz="1488" kern="1200">
          <a:solidFill>
            <a:schemeClr val="tx1"/>
          </a:solidFill>
          <a:latin typeface="+mn-lt"/>
          <a:ea typeface="+mn-ea"/>
          <a:cs typeface="+mn-cs"/>
        </a:defRPr>
      </a:lvl7pPr>
      <a:lvl8pPr marL="2645498" algn="l" defTabSz="755856" rtl="0" eaLnBrk="1" latinLnBrk="0" hangingPunct="1">
        <a:defRPr sz="1488" kern="1200">
          <a:solidFill>
            <a:schemeClr val="tx1"/>
          </a:solidFill>
          <a:latin typeface="+mn-lt"/>
          <a:ea typeface="+mn-ea"/>
          <a:cs typeface="+mn-cs"/>
        </a:defRPr>
      </a:lvl8pPr>
      <a:lvl9pPr marL="3023426" algn="l" defTabSz="755856" rtl="0" eaLnBrk="1" latinLnBrk="0" hangingPunct="1">
        <a:defRPr sz="148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7B838D"/>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0" r:id="rId1"/>
    <p:sldLayoutId id="2147483711" r:id="rId2"/>
  </p:sldLayoutIdLst>
  <p:txStyles>
    <p:titleStyle>
      <a:lvl1pPr algn="l" defTabSz="754756" rtl="0" fontAlgn="base">
        <a:lnSpc>
          <a:spcPct val="90000"/>
        </a:lnSpc>
        <a:spcBef>
          <a:spcPct val="0"/>
        </a:spcBef>
        <a:spcAft>
          <a:spcPct val="0"/>
        </a:spcAft>
        <a:defRPr sz="3600" kern="1200">
          <a:solidFill>
            <a:schemeClr val="tx1"/>
          </a:solidFill>
          <a:latin typeface="+mj-lt"/>
          <a:ea typeface="+mj-ea"/>
          <a:cs typeface="+mj-cs"/>
        </a:defRPr>
      </a:lvl1pPr>
      <a:lvl2pPr algn="l" defTabSz="754756" rtl="0" fontAlgn="base">
        <a:lnSpc>
          <a:spcPct val="90000"/>
        </a:lnSpc>
        <a:spcBef>
          <a:spcPct val="0"/>
        </a:spcBef>
        <a:spcAft>
          <a:spcPct val="0"/>
        </a:spcAft>
        <a:defRPr sz="3600">
          <a:solidFill>
            <a:schemeClr val="tx1"/>
          </a:solidFill>
          <a:latin typeface="Calibri Light" panose="020F0302020204030204" pitchFamily="34" charset="0"/>
        </a:defRPr>
      </a:lvl2pPr>
      <a:lvl3pPr algn="l" defTabSz="754756" rtl="0" fontAlgn="base">
        <a:lnSpc>
          <a:spcPct val="90000"/>
        </a:lnSpc>
        <a:spcBef>
          <a:spcPct val="0"/>
        </a:spcBef>
        <a:spcAft>
          <a:spcPct val="0"/>
        </a:spcAft>
        <a:defRPr sz="3600">
          <a:solidFill>
            <a:schemeClr val="tx1"/>
          </a:solidFill>
          <a:latin typeface="Calibri Light" panose="020F0302020204030204" pitchFamily="34" charset="0"/>
        </a:defRPr>
      </a:lvl3pPr>
      <a:lvl4pPr algn="l" defTabSz="754756" rtl="0" fontAlgn="base">
        <a:lnSpc>
          <a:spcPct val="90000"/>
        </a:lnSpc>
        <a:spcBef>
          <a:spcPct val="0"/>
        </a:spcBef>
        <a:spcAft>
          <a:spcPct val="0"/>
        </a:spcAft>
        <a:defRPr sz="3600">
          <a:solidFill>
            <a:schemeClr val="tx1"/>
          </a:solidFill>
          <a:latin typeface="Calibri Light" panose="020F0302020204030204" pitchFamily="34" charset="0"/>
        </a:defRPr>
      </a:lvl4pPr>
      <a:lvl5pPr algn="l" defTabSz="754756" rtl="0" fontAlgn="base">
        <a:lnSpc>
          <a:spcPct val="90000"/>
        </a:lnSpc>
        <a:spcBef>
          <a:spcPct val="0"/>
        </a:spcBef>
        <a:spcAft>
          <a:spcPct val="0"/>
        </a:spcAft>
        <a:defRPr sz="3600">
          <a:solidFill>
            <a:schemeClr val="tx1"/>
          </a:solidFill>
          <a:latin typeface="Calibri Light" panose="020F0302020204030204" pitchFamily="34" charset="0"/>
        </a:defRPr>
      </a:lvl5pPr>
      <a:lvl6pPr marL="342854" algn="l" defTabSz="754756" rtl="0" fontAlgn="base">
        <a:lnSpc>
          <a:spcPct val="90000"/>
        </a:lnSpc>
        <a:spcBef>
          <a:spcPct val="0"/>
        </a:spcBef>
        <a:spcAft>
          <a:spcPct val="0"/>
        </a:spcAft>
        <a:defRPr sz="3600">
          <a:solidFill>
            <a:schemeClr val="tx1"/>
          </a:solidFill>
          <a:latin typeface="Calibri Light" panose="020F0302020204030204" pitchFamily="34" charset="0"/>
        </a:defRPr>
      </a:lvl6pPr>
      <a:lvl7pPr marL="685709" algn="l" defTabSz="754756" rtl="0" fontAlgn="base">
        <a:lnSpc>
          <a:spcPct val="90000"/>
        </a:lnSpc>
        <a:spcBef>
          <a:spcPct val="0"/>
        </a:spcBef>
        <a:spcAft>
          <a:spcPct val="0"/>
        </a:spcAft>
        <a:defRPr sz="3600">
          <a:solidFill>
            <a:schemeClr val="tx1"/>
          </a:solidFill>
          <a:latin typeface="Calibri Light" panose="020F0302020204030204" pitchFamily="34" charset="0"/>
        </a:defRPr>
      </a:lvl7pPr>
      <a:lvl8pPr marL="1028563" algn="l" defTabSz="754756" rtl="0" fontAlgn="base">
        <a:lnSpc>
          <a:spcPct val="90000"/>
        </a:lnSpc>
        <a:spcBef>
          <a:spcPct val="0"/>
        </a:spcBef>
        <a:spcAft>
          <a:spcPct val="0"/>
        </a:spcAft>
        <a:defRPr sz="3600">
          <a:solidFill>
            <a:schemeClr val="tx1"/>
          </a:solidFill>
          <a:latin typeface="Calibri Light" panose="020F0302020204030204" pitchFamily="34" charset="0"/>
        </a:defRPr>
      </a:lvl8pPr>
      <a:lvl9pPr marL="1371417" algn="l" defTabSz="754756" rtl="0" fontAlgn="base">
        <a:lnSpc>
          <a:spcPct val="90000"/>
        </a:lnSpc>
        <a:spcBef>
          <a:spcPct val="0"/>
        </a:spcBef>
        <a:spcAft>
          <a:spcPct val="0"/>
        </a:spcAft>
        <a:defRPr sz="3600">
          <a:solidFill>
            <a:schemeClr val="tx1"/>
          </a:solidFill>
          <a:latin typeface="Calibri Light" panose="020F0302020204030204" pitchFamily="34" charset="0"/>
        </a:defRPr>
      </a:lvl9pPr>
    </p:titleStyle>
    <p:bodyStyle>
      <a:lvl1pPr marL="188094" indent="-188094" algn="l" defTabSz="754756" rtl="0" fontAlgn="base">
        <a:lnSpc>
          <a:spcPct val="90000"/>
        </a:lnSpc>
        <a:spcBef>
          <a:spcPts val="825"/>
        </a:spcBef>
        <a:spcAft>
          <a:spcPct val="0"/>
        </a:spcAft>
        <a:buFont typeface="Arial" panose="020B0604020202020204" pitchFamily="34" charset="0"/>
        <a:buChar char="•"/>
        <a:defRPr sz="2250" kern="1200">
          <a:solidFill>
            <a:schemeClr val="tx1"/>
          </a:solidFill>
          <a:latin typeface="+mn-lt"/>
          <a:ea typeface="+mn-ea"/>
          <a:cs typeface="+mn-cs"/>
        </a:defRPr>
      </a:lvl1pPr>
      <a:lvl2pPr marL="566662" indent="-188094" algn="l" defTabSz="754756" rtl="0" fontAlgn="base">
        <a:lnSpc>
          <a:spcPct val="90000"/>
        </a:lnSpc>
        <a:spcBef>
          <a:spcPts val="412"/>
        </a:spcBef>
        <a:spcAft>
          <a:spcPct val="0"/>
        </a:spcAft>
        <a:buFont typeface="Arial" panose="020B0604020202020204" pitchFamily="34" charset="0"/>
        <a:buChar char="•"/>
        <a:defRPr sz="1950" kern="1200">
          <a:solidFill>
            <a:schemeClr val="tx1"/>
          </a:solidFill>
          <a:latin typeface="+mn-lt"/>
          <a:ea typeface="+mn-ea"/>
          <a:cs typeface="+mn-cs"/>
        </a:defRPr>
      </a:lvl2pPr>
      <a:lvl3pPr marL="944040" indent="-188094" algn="l" defTabSz="754756" rtl="0" fontAlgn="base">
        <a:lnSpc>
          <a:spcPct val="90000"/>
        </a:lnSpc>
        <a:spcBef>
          <a:spcPts val="412"/>
        </a:spcBef>
        <a:spcAft>
          <a:spcPct val="0"/>
        </a:spcAft>
        <a:buFont typeface="Arial" panose="020B0604020202020204" pitchFamily="34" charset="0"/>
        <a:buChar char="•"/>
        <a:defRPr sz="1650" kern="1200">
          <a:solidFill>
            <a:schemeClr val="tx1"/>
          </a:solidFill>
          <a:latin typeface="+mn-lt"/>
          <a:ea typeface="+mn-ea"/>
          <a:cs typeface="+mn-cs"/>
        </a:defRPr>
      </a:lvl3pPr>
      <a:lvl4pPr marL="1322608" indent="-188094" algn="l" defTabSz="754756" rtl="0" fontAlgn="base">
        <a:lnSpc>
          <a:spcPct val="90000"/>
        </a:lnSpc>
        <a:spcBef>
          <a:spcPts val="412"/>
        </a:spcBef>
        <a:spcAft>
          <a:spcPct val="0"/>
        </a:spcAft>
        <a:buFont typeface="Arial" panose="020B0604020202020204" pitchFamily="34" charset="0"/>
        <a:buChar char="•"/>
        <a:defRPr sz="1425" kern="1200">
          <a:solidFill>
            <a:schemeClr val="tx1"/>
          </a:solidFill>
          <a:latin typeface="+mn-lt"/>
          <a:ea typeface="+mn-ea"/>
          <a:cs typeface="+mn-cs"/>
        </a:defRPr>
      </a:lvl4pPr>
      <a:lvl5pPr marL="1699986" indent="-188094" algn="l" defTabSz="754756" rtl="0" fontAlgn="base">
        <a:lnSpc>
          <a:spcPct val="90000"/>
        </a:lnSpc>
        <a:spcBef>
          <a:spcPts val="412"/>
        </a:spcBef>
        <a:spcAft>
          <a:spcPct val="0"/>
        </a:spcAft>
        <a:buFont typeface="Arial" panose="020B0604020202020204" pitchFamily="34" charset="0"/>
        <a:buChar char="•"/>
        <a:defRPr sz="1425" kern="1200">
          <a:solidFill>
            <a:schemeClr val="tx1"/>
          </a:solidFill>
          <a:latin typeface="+mn-lt"/>
          <a:ea typeface="+mn-ea"/>
          <a:cs typeface="+mn-cs"/>
        </a:defRPr>
      </a:lvl5pPr>
      <a:lvl6pPr marL="2078606" indent="-188964" algn="l" defTabSz="75585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534" indent="-188964" algn="l" defTabSz="75585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462" indent="-188964" algn="l" defTabSz="75585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390" indent="-188964" algn="l" defTabSz="75585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856" rtl="0" eaLnBrk="1" latinLnBrk="0" hangingPunct="1">
        <a:defRPr sz="1488" kern="1200">
          <a:solidFill>
            <a:schemeClr val="tx1"/>
          </a:solidFill>
          <a:latin typeface="+mn-lt"/>
          <a:ea typeface="+mn-ea"/>
          <a:cs typeface="+mn-cs"/>
        </a:defRPr>
      </a:lvl1pPr>
      <a:lvl2pPr marL="377929" algn="l" defTabSz="755856" rtl="0" eaLnBrk="1" latinLnBrk="0" hangingPunct="1">
        <a:defRPr sz="1488" kern="1200">
          <a:solidFill>
            <a:schemeClr val="tx1"/>
          </a:solidFill>
          <a:latin typeface="+mn-lt"/>
          <a:ea typeface="+mn-ea"/>
          <a:cs typeface="+mn-cs"/>
        </a:defRPr>
      </a:lvl2pPr>
      <a:lvl3pPr marL="755856" algn="l" defTabSz="755856" rtl="0" eaLnBrk="1" latinLnBrk="0" hangingPunct="1">
        <a:defRPr sz="1488" kern="1200">
          <a:solidFill>
            <a:schemeClr val="tx1"/>
          </a:solidFill>
          <a:latin typeface="+mn-lt"/>
          <a:ea typeface="+mn-ea"/>
          <a:cs typeface="+mn-cs"/>
        </a:defRPr>
      </a:lvl3pPr>
      <a:lvl4pPr marL="1133785" algn="l" defTabSz="755856" rtl="0" eaLnBrk="1" latinLnBrk="0" hangingPunct="1">
        <a:defRPr sz="1488" kern="1200">
          <a:solidFill>
            <a:schemeClr val="tx1"/>
          </a:solidFill>
          <a:latin typeface="+mn-lt"/>
          <a:ea typeface="+mn-ea"/>
          <a:cs typeface="+mn-cs"/>
        </a:defRPr>
      </a:lvl4pPr>
      <a:lvl5pPr marL="1511713" algn="l" defTabSz="755856" rtl="0" eaLnBrk="1" latinLnBrk="0" hangingPunct="1">
        <a:defRPr sz="1488" kern="1200">
          <a:solidFill>
            <a:schemeClr val="tx1"/>
          </a:solidFill>
          <a:latin typeface="+mn-lt"/>
          <a:ea typeface="+mn-ea"/>
          <a:cs typeface="+mn-cs"/>
        </a:defRPr>
      </a:lvl5pPr>
      <a:lvl6pPr marL="1889642" algn="l" defTabSz="755856" rtl="0" eaLnBrk="1" latinLnBrk="0" hangingPunct="1">
        <a:defRPr sz="1488" kern="1200">
          <a:solidFill>
            <a:schemeClr val="tx1"/>
          </a:solidFill>
          <a:latin typeface="+mn-lt"/>
          <a:ea typeface="+mn-ea"/>
          <a:cs typeface="+mn-cs"/>
        </a:defRPr>
      </a:lvl6pPr>
      <a:lvl7pPr marL="2267569" algn="l" defTabSz="755856" rtl="0" eaLnBrk="1" latinLnBrk="0" hangingPunct="1">
        <a:defRPr sz="1488" kern="1200">
          <a:solidFill>
            <a:schemeClr val="tx1"/>
          </a:solidFill>
          <a:latin typeface="+mn-lt"/>
          <a:ea typeface="+mn-ea"/>
          <a:cs typeface="+mn-cs"/>
        </a:defRPr>
      </a:lvl7pPr>
      <a:lvl8pPr marL="2645498" algn="l" defTabSz="755856" rtl="0" eaLnBrk="1" latinLnBrk="0" hangingPunct="1">
        <a:defRPr sz="1488" kern="1200">
          <a:solidFill>
            <a:schemeClr val="tx1"/>
          </a:solidFill>
          <a:latin typeface="+mn-lt"/>
          <a:ea typeface="+mn-ea"/>
          <a:cs typeface="+mn-cs"/>
        </a:defRPr>
      </a:lvl8pPr>
      <a:lvl9pPr marL="3023426" algn="l" defTabSz="755856" rtl="0" eaLnBrk="1" latinLnBrk="0" hangingPunct="1">
        <a:defRPr sz="148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8EAEC"/>
        </a:solidFill>
        <a:effectLst/>
      </p:bgPr>
    </p:bg>
    <p:spTree>
      <p:nvGrpSpPr>
        <p:cNvPr id="1" name=""/>
        <p:cNvGrpSpPr/>
        <p:nvPr/>
      </p:nvGrpSpPr>
      <p:grpSpPr>
        <a:xfrm>
          <a:off x="0" y="0"/>
          <a:ext cx="0" cy="0"/>
          <a:chOff x="0" y="0"/>
          <a:chExt cx="0" cy="0"/>
        </a:xfrm>
      </p:grpSpPr>
      <p:pic>
        <p:nvPicPr>
          <p:cNvPr id="2050" name="Afbeelding 5"/>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75024" y="388938"/>
            <a:ext cx="405971"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51" name="AutoShape 216"/>
          <p:cNvCxnSpPr>
            <a:cxnSpLocks noChangeShapeType="1"/>
          </p:cNvCxnSpPr>
          <p:nvPr userDrawn="1"/>
        </p:nvCxnSpPr>
        <p:spPr bwMode="auto">
          <a:xfrm flipH="1">
            <a:off x="260727" y="7150100"/>
            <a:ext cx="9551632" cy="0"/>
          </a:xfrm>
          <a:prstGeom prst="straightConnector1">
            <a:avLst/>
          </a:prstGeom>
          <a:noFill/>
          <a:ln w="6350">
            <a:solidFill>
              <a:srgbClr val="7B838D"/>
            </a:solidFill>
            <a:round/>
            <a:headEnd/>
            <a:tailEnd/>
          </a:ln>
          <a:extLst>
            <a:ext uri="{909E8E84-426E-40DD-AFC4-6F175D3DCCD1}">
              <a14:hiddenFill xmlns:a14="http://schemas.microsoft.com/office/drawing/2010/main">
                <a:noFill/>
              </a14:hiddenFill>
            </a:ext>
          </a:extLst>
        </p:spPr>
      </p:cxnSp>
      <p:sp>
        <p:nvSpPr>
          <p:cNvPr id="2052" name="Tekstvak 20"/>
          <p:cNvSpPr txBox="1">
            <a:spLocks noChangeArrowheads="1"/>
          </p:cNvSpPr>
          <p:nvPr userDrawn="1"/>
        </p:nvSpPr>
        <p:spPr bwMode="auto">
          <a:xfrm>
            <a:off x="254775" y="774700"/>
            <a:ext cx="9569491" cy="6262688"/>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lnSpc>
                <a:spcPts val="975"/>
              </a:lnSpc>
            </a:pPr>
            <a:r>
              <a:rPr lang="nl-NL" altLang="nl-NL"/>
              <a:t> </a:t>
            </a: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12" r:id="rId5"/>
  </p:sldLayoutIdLst>
  <p:txStyles>
    <p:titleStyle>
      <a:lvl1pPr algn="l" defTabSz="754756" rtl="0" fontAlgn="base">
        <a:lnSpc>
          <a:spcPct val="90000"/>
        </a:lnSpc>
        <a:spcBef>
          <a:spcPct val="0"/>
        </a:spcBef>
        <a:spcAft>
          <a:spcPct val="0"/>
        </a:spcAft>
        <a:defRPr sz="3600" kern="1200">
          <a:solidFill>
            <a:schemeClr val="tx1"/>
          </a:solidFill>
          <a:latin typeface="+mj-lt"/>
          <a:ea typeface="+mj-ea"/>
          <a:cs typeface="+mj-cs"/>
        </a:defRPr>
      </a:lvl1pPr>
      <a:lvl2pPr algn="l" defTabSz="754756" rtl="0" fontAlgn="base">
        <a:lnSpc>
          <a:spcPct val="90000"/>
        </a:lnSpc>
        <a:spcBef>
          <a:spcPct val="0"/>
        </a:spcBef>
        <a:spcAft>
          <a:spcPct val="0"/>
        </a:spcAft>
        <a:defRPr sz="3600">
          <a:solidFill>
            <a:schemeClr val="tx1"/>
          </a:solidFill>
          <a:latin typeface="Calibri Light" panose="020F0302020204030204" pitchFamily="34" charset="0"/>
        </a:defRPr>
      </a:lvl2pPr>
      <a:lvl3pPr algn="l" defTabSz="754756" rtl="0" fontAlgn="base">
        <a:lnSpc>
          <a:spcPct val="90000"/>
        </a:lnSpc>
        <a:spcBef>
          <a:spcPct val="0"/>
        </a:spcBef>
        <a:spcAft>
          <a:spcPct val="0"/>
        </a:spcAft>
        <a:defRPr sz="3600">
          <a:solidFill>
            <a:schemeClr val="tx1"/>
          </a:solidFill>
          <a:latin typeface="Calibri Light" panose="020F0302020204030204" pitchFamily="34" charset="0"/>
        </a:defRPr>
      </a:lvl3pPr>
      <a:lvl4pPr algn="l" defTabSz="754756" rtl="0" fontAlgn="base">
        <a:lnSpc>
          <a:spcPct val="90000"/>
        </a:lnSpc>
        <a:spcBef>
          <a:spcPct val="0"/>
        </a:spcBef>
        <a:spcAft>
          <a:spcPct val="0"/>
        </a:spcAft>
        <a:defRPr sz="3600">
          <a:solidFill>
            <a:schemeClr val="tx1"/>
          </a:solidFill>
          <a:latin typeface="Calibri Light" panose="020F0302020204030204" pitchFamily="34" charset="0"/>
        </a:defRPr>
      </a:lvl4pPr>
      <a:lvl5pPr algn="l" defTabSz="754756" rtl="0" fontAlgn="base">
        <a:lnSpc>
          <a:spcPct val="90000"/>
        </a:lnSpc>
        <a:spcBef>
          <a:spcPct val="0"/>
        </a:spcBef>
        <a:spcAft>
          <a:spcPct val="0"/>
        </a:spcAft>
        <a:defRPr sz="3600">
          <a:solidFill>
            <a:schemeClr val="tx1"/>
          </a:solidFill>
          <a:latin typeface="Calibri Light" panose="020F0302020204030204" pitchFamily="34" charset="0"/>
        </a:defRPr>
      </a:lvl5pPr>
      <a:lvl6pPr marL="342854" algn="l" defTabSz="754756" rtl="0" fontAlgn="base">
        <a:lnSpc>
          <a:spcPct val="90000"/>
        </a:lnSpc>
        <a:spcBef>
          <a:spcPct val="0"/>
        </a:spcBef>
        <a:spcAft>
          <a:spcPct val="0"/>
        </a:spcAft>
        <a:defRPr sz="3600">
          <a:solidFill>
            <a:schemeClr val="tx1"/>
          </a:solidFill>
          <a:latin typeface="Calibri Light" panose="020F0302020204030204" pitchFamily="34" charset="0"/>
        </a:defRPr>
      </a:lvl6pPr>
      <a:lvl7pPr marL="685709" algn="l" defTabSz="754756" rtl="0" fontAlgn="base">
        <a:lnSpc>
          <a:spcPct val="90000"/>
        </a:lnSpc>
        <a:spcBef>
          <a:spcPct val="0"/>
        </a:spcBef>
        <a:spcAft>
          <a:spcPct val="0"/>
        </a:spcAft>
        <a:defRPr sz="3600">
          <a:solidFill>
            <a:schemeClr val="tx1"/>
          </a:solidFill>
          <a:latin typeface="Calibri Light" panose="020F0302020204030204" pitchFamily="34" charset="0"/>
        </a:defRPr>
      </a:lvl7pPr>
      <a:lvl8pPr marL="1028563" algn="l" defTabSz="754756" rtl="0" fontAlgn="base">
        <a:lnSpc>
          <a:spcPct val="90000"/>
        </a:lnSpc>
        <a:spcBef>
          <a:spcPct val="0"/>
        </a:spcBef>
        <a:spcAft>
          <a:spcPct val="0"/>
        </a:spcAft>
        <a:defRPr sz="3600">
          <a:solidFill>
            <a:schemeClr val="tx1"/>
          </a:solidFill>
          <a:latin typeface="Calibri Light" panose="020F0302020204030204" pitchFamily="34" charset="0"/>
        </a:defRPr>
      </a:lvl8pPr>
      <a:lvl9pPr marL="1371417" algn="l" defTabSz="754756" rtl="0" fontAlgn="base">
        <a:lnSpc>
          <a:spcPct val="90000"/>
        </a:lnSpc>
        <a:spcBef>
          <a:spcPct val="0"/>
        </a:spcBef>
        <a:spcAft>
          <a:spcPct val="0"/>
        </a:spcAft>
        <a:defRPr sz="3600">
          <a:solidFill>
            <a:schemeClr val="tx1"/>
          </a:solidFill>
          <a:latin typeface="Calibri Light" panose="020F0302020204030204" pitchFamily="34" charset="0"/>
        </a:defRPr>
      </a:lvl9pPr>
    </p:titleStyle>
    <p:bodyStyle>
      <a:lvl1pPr marL="188094" indent="-188094" algn="l" defTabSz="754756" rtl="0" fontAlgn="base">
        <a:lnSpc>
          <a:spcPct val="90000"/>
        </a:lnSpc>
        <a:spcBef>
          <a:spcPts val="825"/>
        </a:spcBef>
        <a:spcAft>
          <a:spcPct val="0"/>
        </a:spcAft>
        <a:buFont typeface="Arial" panose="020B0604020202020204" pitchFamily="34" charset="0"/>
        <a:buChar char="•"/>
        <a:defRPr sz="2250" kern="1200">
          <a:solidFill>
            <a:schemeClr val="tx1"/>
          </a:solidFill>
          <a:latin typeface="+mn-lt"/>
          <a:ea typeface="+mn-ea"/>
          <a:cs typeface="+mn-cs"/>
        </a:defRPr>
      </a:lvl1pPr>
      <a:lvl2pPr marL="566662" indent="-188094" algn="l" defTabSz="754756" rtl="0" fontAlgn="base">
        <a:lnSpc>
          <a:spcPct val="90000"/>
        </a:lnSpc>
        <a:spcBef>
          <a:spcPts val="412"/>
        </a:spcBef>
        <a:spcAft>
          <a:spcPct val="0"/>
        </a:spcAft>
        <a:buFont typeface="Arial" panose="020B0604020202020204" pitchFamily="34" charset="0"/>
        <a:buChar char="•"/>
        <a:defRPr sz="1950" kern="1200">
          <a:solidFill>
            <a:schemeClr val="tx1"/>
          </a:solidFill>
          <a:latin typeface="+mn-lt"/>
          <a:ea typeface="+mn-ea"/>
          <a:cs typeface="+mn-cs"/>
        </a:defRPr>
      </a:lvl2pPr>
      <a:lvl3pPr marL="944040" indent="-188094" algn="l" defTabSz="754756" rtl="0" fontAlgn="base">
        <a:lnSpc>
          <a:spcPct val="90000"/>
        </a:lnSpc>
        <a:spcBef>
          <a:spcPts val="412"/>
        </a:spcBef>
        <a:spcAft>
          <a:spcPct val="0"/>
        </a:spcAft>
        <a:buFont typeface="Arial" panose="020B0604020202020204" pitchFamily="34" charset="0"/>
        <a:buChar char="•"/>
        <a:defRPr sz="1650" kern="1200">
          <a:solidFill>
            <a:schemeClr val="tx1"/>
          </a:solidFill>
          <a:latin typeface="+mn-lt"/>
          <a:ea typeface="+mn-ea"/>
          <a:cs typeface="+mn-cs"/>
        </a:defRPr>
      </a:lvl3pPr>
      <a:lvl4pPr marL="1322608" indent="-188094" algn="l" defTabSz="754756" rtl="0" fontAlgn="base">
        <a:lnSpc>
          <a:spcPct val="90000"/>
        </a:lnSpc>
        <a:spcBef>
          <a:spcPts val="412"/>
        </a:spcBef>
        <a:spcAft>
          <a:spcPct val="0"/>
        </a:spcAft>
        <a:buFont typeface="Arial" panose="020B0604020202020204" pitchFamily="34" charset="0"/>
        <a:buChar char="•"/>
        <a:defRPr sz="1425" kern="1200">
          <a:solidFill>
            <a:schemeClr val="tx1"/>
          </a:solidFill>
          <a:latin typeface="+mn-lt"/>
          <a:ea typeface="+mn-ea"/>
          <a:cs typeface="+mn-cs"/>
        </a:defRPr>
      </a:lvl4pPr>
      <a:lvl5pPr marL="1699986" indent="-188094" algn="l" defTabSz="754756" rtl="0" fontAlgn="base">
        <a:lnSpc>
          <a:spcPct val="90000"/>
        </a:lnSpc>
        <a:spcBef>
          <a:spcPts val="412"/>
        </a:spcBef>
        <a:spcAft>
          <a:spcPct val="0"/>
        </a:spcAft>
        <a:buFont typeface="Arial" panose="020B0604020202020204" pitchFamily="34" charset="0"/>
        <a:buChar char="•"/>
        <a:defRPr sz="1425" kern="1200">
          <a:solidFill>
            <a:schemeClr val="tx1"/>
          </a:solidFill>
          <a:latin typeface="+mn-lt"/>
          <a:ea typeface="+mn-ea"/>
          <a:cs typeface="+mn-cs"/>
        </a:defRPr>
      </a:lvl5pPr>
      <a:lvl6pPr marL="2078606" indent="-188964" algn="l" defTabSz="75585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534" indent="-188964" algn="l" defTabSz="75585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462" indent="-188964" algn="l" defTabSz="75585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390" indent="-188964" algn="l" defTabSz="75585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nl-NL"/>
      </a:defPPr>
      <a:lvl1pPr marL="0" algn="l" defTabSz="755856" rtl="0" eaLnBrk="1" latinLnBrk="0" hangingPunct="1">
        <a:defRPr sz="1488" kern="1200">
          <a:solidFill>
            <a:schemeClr val="tx1"/>
          </a:solidFill>
          <a:latin typeface="+mn-lt"/>
          <a:ea typeface="+mn-ea"/>
          <a:cs typeface="+mn-cs"/>
        </a:defRPr>
      </a:lvl1pPr>
      <a:lvl2pPr marL="377929" algn="l" defTabSz="755856" rtl="0" eaLnBrk="1" latinLnBrk="0" hangingPunct="1">
        <a:defRPr sz="1488" kern="1200">
          <a:solidFill>
            <a:schemeClr val="tx1"/>
          </a:solidFill>
          <a:latin typeface="+mn-lt"/>
          <a:ea typeface="+mn-ea"/>
          <a:cs typeface="+mn-cs"/>
        </a:defRPr>
      </a:lvl2pPr>
      <a:lvl3pPr marL="755856" algn="l" defTabSz="755856" rtl="0" eaLnBrk="1" latinLnBrk="0" hangingPunct="1">
        <a:defRPr sz="1488" kern="1200">
          <a:solidFill>
            <a:schemeClr val="tx1"/>
          </a:solidFill>
          <a:latin typeface="+mn-lt"/>
          <a:ea typeface="+mn-ea"/>
          <a:cs typeface="+mn-cs"/>
        </a:defRPr>
      </a:lvl3pPr>
      <a:lvl4pPr marL="1133785" algn="l" defTabSz="755856" rtl="0" eaLnBrk="1" latinLnBrk="0" hangingPunct="1">
        <a:defRPr sz="1488" kern="1200">
          <a:solidFill>
            <a:schemeClr val="tx1"/>
          </a:solidFill>
          <a:latin typeface="+mn-lt"/>
          <a:ea typeface="+mn-ea"/>
          <a:cs typeface="+mn-cs"/>
        </a:defRPr>
      </a:lvl4pPr>
      <a:lvl5pPr marL="1511713" algn="l" defTabSz="755856" rtl="0" eaLnBrk="1" latinLnBrk="0" hangingPunct="1">
        <a:defRPr sz="1488" kern="1200">
          <a:solidFill>
            <a:schemeClr val="tx1"/>
          </a:solidFill>
          <a:latin typeface="+mn-lt"/>
          <a:ea typeface="+mn-ea"/>
          <a:cs typeface="+mn-cs"/>
        </a:defRPr>
      </a:lvl5pPr>
      <a:lvl6pPr marL="1889642" algn="l" defTabSz="755856" rtl="0" eaLnBrk="1" latinLnBrk="0" hangingPunct="1">
        <a:defRPr sz="1488" kern="1200">
          <a:solidFill>
            <a:schemeClr val="tx1"/>
          </a:solidFill>
          <a:latin typeface="+mn-lt"/>
          <a:ea typeface="+mn-ea"/>
          <a:cs typeface="+mn-cs"/>
        </a:defRPr>
      </a:lvl6pPr>
      <a:lvl7pPr marL="2267569" algn="l" defTabSz="755856" rtl="0" eaLnBrk="1" latinLnBrk="0" hangingPunct="1">
        <a:defRPr sz="1488" kern="1200">
          <a:solidFill>
            <a:schemeClr val="tx1"/>
          </a:solidFill>
          <a:latin typeface="+mn-lt"/>
          <a:ea typeface="+mn-ea"/>
          <a:cs typeface="+mn-cs"/>
        </a:defRPr>
      </a:lvl7pPr>
      <a:lvl8pPr marL="2645498" algn="l" defTabSz="755856" rtl="0" eaLnBrk="1" latinLnBrk="0" hangingPunct="1">
        <a:defRPr sz="1488" kern="1200">
          <a:solidFill>
            <a:schemeClr val="tx1"/>
          </a:solidFill>
          <a:latin typeface="+mn-lt"/>
          <a:ea typeface="+mn-ea"/>
          <a:cs typeface="+mn-cs"/>
        </a:defRPr>
      </a:lvl8pPr>
      <a:lvl9pPr marL="3023426" algn="l" defTabSz="755856" rtl="0" eaLnBrk="1" latinLnBrk="0" hangingPunct="1">
        <a:defRPr sz="1488"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E8EAEC"/>
        </a:solidFill>
        <a:effectLst/>
      </p:bgPr>
    </p:bg>
    <p:spTree>
      <p:nvGrpSpPr>
        <p:cNvPr id="1" name=""/>
        <p:cNvGrpSpPr/>
        <p:nvPr/>
      </p:nvGrpSpPr>
      <p:grpSpPr>
        <a:xfrm>
          <a:off x="0" y="0"/>
          <a:ext cx="0" cy="0"/>
          <a:chOff x="0" y="0"/>
          <a:chExt cx="0" cy="0"/>
        </a:xfrm>
      </p:grpSpPr>
      <p:pic>
        <p:nvPicPr>
          <p:cNvPr id="3074" name="Afbeelding 4"/>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5024" y="388938"/>
            <a:ext cx="405971"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75" name="AutoShape 216"/>
          <p:cNvCxnSpPr>
            <a:cxnSpLocks noChangeShapeType="1"/>
          </p:cNvCxnSpPr>
          <p:nvPr userDrawn="1"/>
        </p:nvCxnSpPr>
        <p:spPr bwMode="auto">
          <a:xfrm flipH="1">
            <a:off x="260727" y="7150100"/>
            <a:ext cx="9551632" cy="0"/>
          </a:xfrm>
          <a:prstGeom prst="straightConnector1">
            <a:avLst/>
          </a:prstGeom>
          <a:noFill/>
          <a:ln w="6350">
            <a:solidFill>
              <a:srgbClr val="7B838D"/>
            </a:solidFill>
            <a:round/>
            <a:headEnd/>
            <a:tailEnd/>
          </a:ln>
          <a:extLst>
            <a:ext uri="{909E8E84-426E-40DD-AFC4-6F175D3DCCD1}">
              <a14:hiddenFill xmlns:a14="http://schemas.microsoft.com/office/drawing/2010/main">
                <a:noFill/>
              </a14:hiddenFill>
            </a:ext>
          </a:extLst>
        </p:spPr>
      </p:cxnSp>
      <p:sp>
        <p:nvSpPr>
          <p:cNvPr id="3076" name="Tekstvak 20"/>
          <p:cNvSpPr txBox="1">
            <a:spLocks noChangeArrowheads="1"/>
          </p:cNvSpPr>
          <p:nvPr userDrawn="1"/>
        </p:nvSpPr>
        <p:spPr bwMode="auto">
          <a:xfrm>
            <a:off x="254773" y="774700"/>
            <a:ext cx="6371724" cy="6262688"/>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lnSpc>
                <a:spcPts val="975"/>
              </a:lnSpc>
            </a:pPr>
            <a:r>
              <a:rPr lang="nl-NL" altLang="nl-NL"/>
              <a:t> </a:t>
            </a:r>
          </a:p>
        </p:txBody>
      </p:sp>
    </p:spTree>
  </p:cSld>
  <p:clrMap bg1="lt1" tx1="dk1" bg2="lt2" tx2="dk2" accent1="accent1" accent2="accent2" accent3="accent3" accent4="accent4" accent5="accent5" accent6="accent6" hlink="hlink" folHlink="folHlink"/>
  <p:sldLayoutIdLst>
    <p:sldLayoutId id="2147483703" r:id="rId1"/>
  </p:sldLayoutIdLst>
  <p:txStyles>
    <p:titleStyle>
      <a:lvl1pPr algn="l" defTabSz="754756" rtl="0" fontAlgn="base">
        <a:lnSpc>
          <a:spcPct val="90000"/>
        </a:lnSpc>
        <a:spcBef>
          <a:spcPct val="0"/>
        </a:spcBef>
        <a:spcAft>
          <a:spcPct val="0"/>
        </a:spcAft>
        <a:defRPr sz="3600" kern="1200">
          <a:solidFill>
            <a:schemeClr val="tx1"/>
          </a:solidFill>
          <a:latin typeface="+mj-lt"/>
          <a:ea typeface="+mj-ea"/>
          <a:cs typeface="+mj-cs"/>
        </a:defRPr>
      </a:lvl1pPr>
      <a:lvl2pPr algn="l" defTabSz="754756" rtl="0" fontAlgn="base">
        <a:lnSpc>
          <a:spcPct val="90000"/>
        </a:lnSpc>
        <a:spcBef>
          <a:spcPct val="0"/>
        </a:spcBef>
        <a:spcAft>
          <a:spcPct val="0"/>
        </a:spcAft>
        <a:defRPr sz="3600">
          <a:solidFill>
            <a:schemeClr val="tx1"/>
          </a:solidFill>
          <a:latin typeface="Calibri Light" panose="020F0302020204030204" pitchFamily="34" charset="0"/>
        </a:defRPr>
      </a:lvl2pPr>
      <a:lvl3pPr algn="l" defTabSz="754756" rtl="0" fontAlgn="base">
        <a:lnSpc>
          <a:spcPct val="90000"/>
        </a:lnSpc>
        <a:spcBef>
          <a:spcPct val="0"/>
        </a:spcBef>
        <a:spcAft>
          <a:spcPct val="0"/>
        </a:spcAft>
        <a:defRPr sz="3600">
          <a:solidFill>
            <a:schemeClr val="tx1"/>
          </a:solidFill>
          <a:latin typeface="Calibri Light" panose="020F0302020204030204" pitchFamily="34" charset="0"/>
        </a:defRPr>
      </a:lvl3pPr>
      <a:lvl4pPr algn="l" defTabSz="754756" rtl="0" fontAlgn="base">
        <a:lnSpc>
          <a:spcPct val="90000"/>
        </a:lnSpc>
        <a:spcBef>
          <a:spcPct val="0"/>
        </a:spcBef>
        <a:spcAft>
          <a:spcPct val="0"/>
        </a:spcAft>
        <a:defRPr sz="3600">
          <a:solidFill>
            <a:schemeClr val="tx1"/>
          </a:solidFill>
          <a:latin typeface="Calibri Light" panose="020F0302020204030204" pitchFamily="34" charset="0"/>
        </a:defRPr>
      </a:lvl4pPr>
      <a:lvl5pPr algn="l" defTabSz="754756" rtl="0" fontAlgn="base">
        <a:lnSpc>
          <a:spcPct val="90000"/>
        </a:lnSpc>
        <a:spcBef>
          <a:spcPct val="0"/>
        </a:spcBef>
        <a:spcAft>
          <a:spcPct val="0"/>
        </a:spcAft>
        <a:defRPr sz="3600">
          <a:solidFill>
            <a:schemeClr val="tx1"/>
          </a:solidFill>
          <a:latin typeface="Calibri Light" panose="020F0302020204030204" pitchFamily="34" charset="0"/>
        </a:defRPr>
      </a:lvl5pPr>
      <a:lvl6pPr marL="342854" algn="l" defTabSz="754756" rtl="0" fontAlgn="base">
        <a:lnSpc>
          <a:spcPct val="90000"/>
        </a:lnSpc>
        <a:spcBef>
          <a:spcPct val="0"/>
        </a:spcBef>
        <a:spcAft>
          <a:spcPct val="0"/>
        </a:spcAft>
        <a:defRPr sz="3600">
          <a:solidFill>
            <a:schemeClr val="tx1"/>
          </a:solidFill>
          <a:latin typeface="Calibri Light" panose="020F0302020204030204" pitchFamily="34" charset="0"/>
        </a:defRPr>
      </a:lvl6pPr>
      <a:lvl7pPr marL="685709" algn="l" defTabSz="754756" rtl="0" fontAlgn="base">
        <a:lnSpc>
          <a:spcPct val="90000"/>
        </a:lnSpc>
        <a:spcBef>
          <a:spcPct val="0"/>
        </a:spcBef>
        <a:spcAft>
          <a:spcPct val="0"/>
        </a:spcAft>
        <a:defRPr sz="3600">
          <a:solidFill>
            <a:schemeClr val="tx1"/>
          </a:solidFill>
          <a:latin typeface="Calibri Light" panose="020F0302020204030204" pitchFamily="34" charset="0"/>
        </a:defRPr>
      </a:lvl7pPr>
      <a:lvl8pPr marL="1028563" algn="l" defTabSz="754756" rtl="0" fontAlgn="base">
        <a:lnSpc>
          <a:spcPct val="90000"/>
        </a:lnSpc>
        <a:spcBef>
          <a:spcPct val="0"/>
        </a:spcBef>
        <a:spcAft>
          <a:spcPct val="0"/>
        </a:spcAft>
        <a:defRPr sz="3600">
          <a:solidFill>
            <a:schemeClr val="tx1"/>
          </a:solidFill>
          <a:latin typeface="Calibri Light" panose="020F0302020204030204" pitchFamily="34" charset="0"/>
        </a:defRPr>
      </a:lvl8pPr>
      <a:lvl9pPr marL="1371417" algn="l" defTabSz="754756" rtl="0" fontAlgn="base">
        <a:lnSpc>
          <a:spcPct val="90000"/>
        </a:lnSpc>
        <a:spcBef>
          <a:spcPct val="0"/>
        </a:spcBef>
        <a:spcAft>
          <a:spcPct val="0"/>
        </a:spcAft>
        <a:defRPr sz="3600">
          <a:solidFill>
            <a:schemeClr val="tx1"/>
          </a:solidFill>
          <a:latin typeface="Calibri Light" panose="020F0302020204030204" pitchFamily="34" charset="0"/>
        </a:defRPr>
      </a:lvl9pPr>
    </p:titleStyle>
    <p:bodyStyle>
      <a:lvl1pPr marL="188094" indent="-188094" algn="l" defTabSz="754756" rtl="0" fontAlgn="base">
        <a:lnSpc>
          <a:spcPct val="90000"/>
        </a:lnSpc>
        <a:spcBef>
          <a:spcPts val="825"/>
        </a:spcBef>
        <a:spcAft>
          <a:spcPct val="0"/>
        </a:spcAft>
        <a:buFont typeface="Arial" panose="020B0604020202020204" pitchFamily="34" charset="0"/>
        <a:buChar char="•"/>
        <a:defRPr sz="2250" kern="1200">
          <a:solidFill>
            <a:schemeClr val="tx1"/>
          </a:solidFill>
          <a:latin typeface="+mn-lt"/>
          <a:ea typeface="+mn-ea"/>
          <a:cs typeface="+mn-cs"/>
        </a:defRPr>
      </a:lvl1pPr>
      <a:lvl2pPr marL="566662" indent="-188094" algn="l" defTabSz="754756" rtl="0" fontAlgn="base">
        <a:lnSpc>
          <a:spcPct val="90000"/>
        </a:lnSpc>
        <a:spcBef>
          <a:spcPts val="412"/>
        </a:spcBef>
        <a:spcAft>
          <a:spcPct val="0"/>
        </a:spcAft>
        <a:buFont typeface="Arial" panose="020B0604020202020204" pitchFamily="34" charset="0"/>
        <a:buChar char="•"/>
        <a:defRPr sz="1950" kern="1200">
          <a:solidFill>
            <a:schemeClr val="tx1"/>
          </a:solidFill>
          <a:latin typeface="+mn-lt"/>
          <a:ea typeface="+mn-ea"/>
          <a:cs typeface="+mn-cs"/>
        </a:defRPr>
      </a:lvl2pPr>
      <a:lvl3pPr marL="944040" indent="-188094" algn="l" defTabSz="754756" rtl="0" fontAlgn="base">
        <a:lnSpc>
          <a:spcPct val="90000"/>
        </a:lnSpc>
        <a:spcBef>
          <a:spcPts val="412"/>
        </a:spcBef>
        <a:spcAft>
          <a:spcPct val="0"/>
        </a:spcAft>
        <a:buFont typeface="Arial" panose="020B0604020202020204" pitchFamily="34" charset="0"/>
        <a:buChar char="•"/>
        <a:defRPr sz="1650" kern="1200">
          <a:solidFill>
            <a:schemeClr val="tx1"/>
          </a:solidFill>
          <a:latin typeface="+mn-lt"/>
          <a:ea typeface="+mn-ea"/>
          <a:cs typeface="+mn-cs"/>
        </a:defRPr>
      </a:lvl3pPr>
      <a:lvl4pPr marL="1322608" indent="-188094" algn="l" defTabSz="754756" rtl="0" fontAlgn="base">
        <a:lnSpc>
          <a:spcPct val="90000"/>
        </a:lnSpc>
        <a:spcBef>
          <a:spcPts val="412"/>
        </a:spcBef>
        <a:spcAft>
          <a:spcPct val="0"/>
        </a:spcAft>
        <a:buFont typeface="Arial" panose="020B0604020202020204" pitchFamily="34" charset="0"/>
        <a:buChar char="•"/>
        <a:defRPr sz="1425" kern="1200">
          <a:solidFill>
            <a:schemeClr val="tx1"/>
          </a:solidFill>
          <a:latin typeface="+mn-lt"/>
          <a:ea typeface="+mn-ea"/>
          <a:cs typeface="+mn-cs"/>
        </a:defRPr>
      </a:lvl4pPr>
      <a:lvl5pPr marL="1699986" indent="-188094" algn="l" defTabSz="754756" rtl="0" fontAlgn="base">
        <a:lnSpc>
          <a:spcPct val="90000"/>
        </a:lnSpc>
        <a:spcBef>
          <a:spcPts val="412"/>
        </a:spcBef>
        <a:spcAft>
          <a:spcPct val="0"/>
        </a:spcAft>
        <a:buFont typeface="Arial" panose="020B0604020202020204" pitchFamily="34" charset="0"/>
        <a:buChar char="•"/>
        <a:defRPr sz="1425" kern="1200">
          <a:solidFill>
            <a:schemeClr val="tx1"/>
          </a:solidFill>
          <a:latin typeface="+mn-lt"/>
          <a:ea typeface="+mn-ea"/>
          <a:cs typeface="+mn-cs"/>
        </a:defRPr>
      </a:lvl5pPr>
      <a:lvl6pPr marL="2078606" indent="-188964" algn="l" defTabSz="75585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534" indent="-188964" algn="l" defTabSz="75585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462" indent="-188964" algn="l" defTabSz="75585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390" indent="-188964" algn="l" defTabSz="75585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nl-NL"/>
      </a:defPPr>
      <a:lvl1pPr marL="0" algn="l" defTabSz="755856" rtl="0" eaLnBrk="1" latinLnBrk="0" hangingPunct="1">
        <a:defRPr sz="1488" kern="1200">
          <a:solidFill>
            <a:schemeClr val="tx1"/>
          </a:solidFill>
          <a:latin typeface="+mn-lt"/>
          <a:ea typeface="+mn-ea"/>
          <a:cs typeface="+mn-cs"/>
        </a:defRPr>
      </a:lvl1pPr>
      <a:lvl2pPr marL="377929" algn="l" defTabSz="755856" rtl="0" eaLnBrk="1" latinLnBrk="0" hangingPunct="1">
        <a:defRPr sz="1488" kern="1200">
          <a:solidFill>
            <a:schemeClr val="tx1"/>
          </a:solidFill>
          <a:latin typeface="+mn-lt"/>
          <a:ea typeface="+mn-ea"/>
          <a:cs typeface="+mn-cs"/>
        </a:defRPr>
      </a:lvl2pPr>
      <a:lvl3pPr marL="755856" algn="l" defTabSz="755856" rtl="0" eaLnBrk="1" latinLnBrk="0" hangingPunct="1">
        <a:defRPr sz="1488" kern="1200">
          <a:solidFill>
            <a:schemeClr val="tx1"/>
          </a:solidFill>
          <a:latin typeface="+mn-lt"/>
          <a:ea typeface="+mn-ea"/>
          <a:cs typeface="+mn-cs"/>
        </a:defRPr>
      </a:lvl3pPr>
      <a:lvl4pPr marL="1133785" algn="l" defTabSz="755856" rtl="0" eaLnBrk="1" latinLnBrk="0" hangingPunct="1">
        <a:defRPr sz="1488" kern="1200">
          <a:solidFill>
            <a:schemeClr val="tx1"/>
          </a:solidFill>
          <a:latin typeface="+mn-lt"/>
          <a:ea typeface="+mn-ea"/>
          <a:cs typeface="+mn-cs"/>
        </a:defRPr>
      </a:lvl4pPr>
      <a:lvl5pPr marL="1511713" algn="l" defTabSz="755856" rtl="0" eaLnBrk="1" latinLnBrk="0" hangingPunct="1">
        <a:defRPr sz="1488" kern="1200">
          <a:solidFill>
            <a:schemeClr val="tx1"/>
          </a:solidFill>
          <a:latin typeface="+mn-lt"/>
          <a:ea typeface="+mn-ea"/>
          <a:cs typeface="+mn-cs"/>
        </a:defRPr>
      </a:lvl5pPr>
      <a:lvl6pPr marL="1889642" algn="l" defTabSz="755856" rtl="0" eaLnBrk="1" latinLnBrk="0" hangingPunct="1">
        <a:defRPr sz="1488" kern="1200">
          <a:solidFill>
            <a:schemeClr val="tx1"/>
          </a:solidFill>
          <a:latin typeface="+mn-lt"/>
          <a:ea typeface="+mn-ea"/>
          <a:cs typeface="+mn-cs"/>
        </a:defRPr>
      </a:lvl6pPr>
      <a:lvl7pPr marL="2267569" algn="l" defTabSz="755856" rtl="0" eaLnBrk="1" latinLnBrk="0" hangingPunct="1">
        <a:defRPr sz="1488" kern="1200">
          <a:solidFill>
            <a:schemeClr val="tx1"/>
          </a:solidFill>
          <a:latin typeface="+mn-lt"/>
          <a:ea typeface="+mn-ea"/>
          <a:cs typeface="+mn-cs"/>
        </a:defRPr>
      </a:lvl7pPr>
      <a:lvl8pPr marL="2645498" algn="l" defTabSz="755856" rtl="0" eaLnBrk="1" latinLnBrk="0" hangingPunct="1">
        <a:defRPr sz="1488" kern="1200">
          <a:solidFill>
            <a:schemeClr val="tx1"/>
          </a:solidFill>
          <a:latin typeface="+mn-lt"/>
          <a:ea typeface="+mn-ea"/>
          <a:cs typeface="+mn-cs"/>
        </a:defRPr>
      </a:lvl8pPr>
      <a:lvl9pPr marL="3023426" algn="l" defTabSz="755856" rtl="0" eaLnBrk="1" latinLnBrk="0" hangingPunct="1">
        <a:defRPr sz="1488"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E8EAEC"/>
        </a:solidFill>
        <a:effectLst/>
      </p:bgPr>
    </p:bg>
    <p:spTree>
      <p:nvGrpSpPr>
        <p:cNvPr id="1" name=""/>
        <p:cNvGrpSpPr/>
        <p:nvPr/>
      </p:nvGrpSpPr>
      <p:grpSpPr>
        <a:xfrm>
          <a:off x="0" y="0"/>
          <a:ext cx="0" cy="0"/>
          <a:chOff x="0" y="0"/>
          <a:chExt cx="0" cy="0"/>
        </a:xfrm>
      </p:grpSpPr>
      <p:pic>
        <p:nvPicPr>
          <p:cNvPr id="4098" name="Afbeelding 4"/>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5024" y="388938"/>
            <a:ext cx="405971"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099" name="AutoShape 216"/>
          <p:cNvCxnSpPr>
            <a:cxnSpLocks noChangeShapeType="1"/>
          </p:cNvCxnSpPr>
          <p:nvPr userDrawn="1"/>
        </p:nvCxnSpPr>
        <p:spPr bwMode="auto">
          <a:xfrm flipH="1">
            <a:off x="260727" y="7150100"/>
            <a:ext cx="9551632" cy="0"/>
          </a:xfrm>
          <a:prstGeom prst="straightConnector1">
            <a:avLst/>
          </a:prstGeom>
          <a:noFill/>
          <a:ln w="6350">
            <a:solidFill>
              <a:srgbClr val="7B838D"/>
            </a:solidFill>
            <a:round/>
            <a:headEnd/>
            <a:tailEnd/>
          </a:ln>
          <a:extLst>
            <a:ext uri="{909E8E84-426E-40DD-AFC4-6F175D3DCCD1}">
              <a14:hiddenFill xmlns:a14="http://schemas.microsoft.com/office/drawing/2010/main">
                <a:noFill/>
              </a14:hiddenFill>
            </a:ext>
          </a:extLst>
        </p:spPr>
      </p:cxnSp>
      <p:sp>
        <p:nvSpPr>
          <p:cNvPr id="4100" name="Tekstvak 20"/>
          <p:cNvSpPr txBox="1">
            <a:spLocks noChangeArrowheads="1"/>
          </p:cNvSpPr>
          <p:nvPr userDrawn="1"/>
        </p:nvSpPr>
        <p:spPr bwMode="auto">
          <a:xfrm>
            <a:off x="3452541" y="774700"/>
            <a:ext cx="6371724" cy="6262688"/>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lnSpc>
                <a:spcPts val="975"/>
              </a:lnSpc>
            </a:pPr>
            <a:r>
              <a:rPr lang="nl-NL" altLang="nl-NL"/>
              <a:t> </a:t>
            </a:r>
          </a:p>
        </p:txBody>
      </p:sp>
    </p:spTree>
  </p:cSld>
  <p:clrMap bg1="lt1" tx1="dk1" bg2="lt2" tx2="dk2" accent1="accent1" accent2="accent2" accent3="accent3" accent4="accent4" accent5="accent5" accent6="accent6" hlink="hlink" folHlink="folHlink"/>
  <p:sldLayoutIdLst>
    <p:sldLayoutId id="2147483704" r:id="rId1"/>
  </p:sldLayoutIdLst>
  <p:txStyles>
    <p:titleStyle>
      <a:lvl1pPr algn="l" defTabSz="754756" rtl="0" fontAlgn="base">
        <a:lnSpc>
          <a:spcPct val="90000"/>
        </a:lnSpc>
        <a:spcBef>
          <a:spcPct val="0"/>
        </a:spcBef>
        <a:spcAft>
          <a:spcPct val="0"/>
        </a:spcAft>
        <a:defRPr sz="3600" kern="1200">
          <a:solidFill>
            <a:schemeClr val="tx1"/>
          </a:solidFill>
          <a:latin typeface="+mj-lt"/>
          <a:ea typeface="+mj-ea"/>
          <a:cs typeface="+mj-cs"/>
        </a:defRPr>
      </a:lvl1pPr>
      <a:lvl2pPr algn="l" defTabSz="754756" rtl="0" fontAlgn="base">
        <a:lnSpc>
          <a:spcPct val="90000"/>
        </a:lnSpc>
        <a:spcBef>
          <a:spcPct val="0"/>
        </a:spcBef>
        <a:spcAft>
          <a:spcPct val="0"/>
        </a:spcAft>
        <a:defRPr sz="3600">
          <a:solidFill>
            <a:schemeClr val="tx1"/>
          </a:solidFill>
          <a:latin typeface="Calibri Light" panose="020F0302020204030204" pitchFamily="34" charset="0"/>
        </a:defRPr>
      </a:lvl2pPr>
      <a:lvl3pPr algn="l" defTabSz="754756" rtl="0" fontAlgn="base">
        <a:lnSpc>
          <a:spcPct val="90000"/>
        </a:lnSpc>
        <a:spcBef>
          <a:spcPct val="0"/>
        </a:spcBef>
        <a:spcAft>
          <a:spcPct val="0"/>
        </a:spcAft>
        <a:defRPr sz="3600">
          <a:solidFill>
            <a:schemeClr val="tx1"/>
          </a:solidFill>
          <a:latin typeface="Calibri Light" panose="020F0302020204030204" pitchFamily="34" charset="0"/>
        </a:defRPr>
      </a:lvl3pPr>
      <a:lvl4pPr algn="l" defTabSz="754756" rtl="0" fontAlgn="base">
        <a:lnSpc>
          <a:spcPct val="90000"/>
        </a:lnSpc>
        <a:spcBef>
          <a:spcPct val="0"/>
        </a:spcBef>
        <a:spcAft>
          <a:spcPct val="0"/>
        </a:spcAft>
        <a:defRPr sz="3600">
          <a:solidFill>
            <a:schemeClr val="tx1"/>
          </a:solidFill>
          <a:latin typeface="Calibri Light" panose="020F0302020204030204" pitchFamily="34" charset="0"/>
        </a:defRPr>
      </a:lvl4pPr>
      <a:lvl5pPr algn="l" defTabSz="754756" rtl="0" fontAlgn="base">
        <a:lnSpc>
          <a:spcPct val="90000"/>
        </a:lnSpc>
        <a:spcBef>
          <a:spcPct val="0"/>
        </a:spcBef>
        <a:spcAft>
          <a:spcPct val="0"/>
        </a:spcAft>
        <a:defRPr sz="3600">
          <a:solidFill>
            <a:schemeClr val="tx1"/>
          </a:solidFill>
          <a:latin typeface="Calibri Light" panose="020F0302020204030204" pitchFamily="34" charset="0"/>
        </a:defRPr>
      </a:lvl5pPr>
      <a:lvl6pPr marL="342854" algn="l" defTabSz="754756" rtl="0" fontAlgn="base">
        <a:lnSpc>
          <a:spcPct val="90000"/>
        </a:lnSpc>
        <a:spcBef>
          <a:spcPct val="0"/>
        </a:spcBef>
        <a:spcAft>
          <a:spcPct val="0"/>
        </a:spcAft>
        <a:defRPr sz="3600">
          <a:solidFill>
            <a:schemeClr val="tx1"/>
          </a:solidFill>
          <a:latin typeface="Calibri Light" panose="020F0302020204030204" pitchFamily="34" charset="0"/>
        </a:defRPr>
      </a:lvl6pPr>
      <a:lvl7pPr marL="685709" algn="l" defTabSz="754756" rtl="0" fontAlgn="base">
        <a:lnSpc>
          <a:spcPct val="90000"/>
        </a:lnSpc>
        <a:spcBef>
          <a:spcPct val="0"/>
        </a:spcBef>
        <a:spcAft>
          <a:spcPct val="0"/>
        </a:spcAft>
        <a:defRPr sz="3600">
          <a:solidFill>
            <a:schemeClr val="tx1"/>
          </a:solidFill>
          <a:latin typeface="Calibri Light" panose="020F0302020204030204" pitchFamily="34" charset="0"/>
        </a:defRPr>
      </a:lvl7pPr>
      <a:lvl8pPr marL="1028563" algn="l" defTabSz="754756" rtl="0" fontAlgn="base">
        <a:lnSpc>
          <a:spcPct val="90000"/>
        </a:lnSpc>
        <a:spcBef>
          <a:spcPct val="0"/>
        </a:spcBef>
        <a:spcAft>
          <a:spcPct val="0"/>
        </a:spcAft>
        <a:defRPr sz="3600">
          <a:solidFill>
            <a:schemeClr val="tx1"/>
          </a:solidFill>
          <a:latin typeface="Calibri Light" panose="020F0302020204030204" pitchFamily="34" charset="0"/>
        </a:defRPr>
      </a:lvl8pPr>
      <a:lvl9pPr marL="1371417" algn="l" defTabSz="754756" rtl="0" fontAlgn="base">
        <a:lnSpc>
          <a:spcPct val="90000"/>
        </a:lnSpc>
        <a:spcBef>
          <a:spcPct val="0"/>
        </a:spcBef>
        <a:spcAft>
          <a:spcPct val="0"/>
        </a:spcAft>
        <a:defRPr sz="3600">
          <a:solidFill>
            <a:schemeClr val="tx1"/>
          </a:solidFill>
          <a:latin typeface="Calibri Light" panose="020F0302020204030204" pitchFamily="34" charset="0"/>
        </a:defRPr>
      </a:lvl9pPr>
    </p:titleStyle>
    <p:bodyStyle>
      <a:lvl1pPr marL="188094" indent="-188094" algn="l" defTabSz="754756" rtl="0" fontAlgn="base">
        <a:lnSpc>
          <a:spcPct val="90000"/>
        </a:lnSpc>
        <a:spcBef>
          <a:spcPts val="825"/>
        </a:spcBef>
        <a:spcAft>
          <a:spcPct val="0"/>
        </a:spcAft>
        <a:buFont typeface="Arial" panose="020B0604020202020204" pitchFamily="34" charset="0"/>
        <a:buChar char="•"/>
        <a:defRPr sz="2250" kern="1200">
          <a:solidFill>
            <a:schemeClr val="tx1"/>
          </a:solidFill>
          <a:latin typeface="+mn-lt"/>
          <a:ea typeface="+mn-ea"/>
          <a:cs typeface="+mn-cs"/>
        </a:defRPr>
      </a:lvl1pPr>
      <a:lvl2pPr marL="566662" indent="-188094" algn="l" defTabSz="754756" rtl="0" fontAlgn="base">
        <a:lnSpc>
          <a:spcPct val="90000"/>
        </a:lnSpc>
        <a:spcBef>
          <a:spcPts val="412"/>
        </a:spcBef>
        <a:spcAft>
          <a:spcPct val="0"/>
        </a:spcAft>
        <a:buFont typeface="Arial" panose="020B0604020202020204" pitchFamily="34" charset="0"/>
        <a:buChar char="•"/>
        <a:defRPr sz="1950" kern="1200">
          <a:solidFill>
            <a:schemeClr val="tx1"/>
          </a:solidFill>
          <a:latin typeface="+mn-lt"/>
          <a:ea typeface="+mn-ea"/>
          <a:cs typeface="+mn-cs"/>
        </a:defRPr>
      </a:lvl2pPr>
      <a:lvl3pPr marL="944040" indent="-188094" algn="l" defTabSz="754756" rtl="0" fontAlgn="base">
        <a:lnSpc>
          <a:spcPct val="90000"/>
        </a:lnSpc>
        <a:spcBef>
          <a:spcPts val="412"/>
        </a:spcBef>
        <a:spcAft>
          <a:spcPct val="0"/>
        </a:spcAft>
        <a:buFont typeface="Arial" panose="020B0604020202020204" pitchFamily="34" charset="0"/>
        <a:buChar char="•"/>
        <a:defRPr sz="1650" kern="1200">
          <a:solidFill>
            <a:schemeClr val="tx1"/>
          </a:solidFill>
          <a:latin typeface="+mn-lt"/>
          <a:ea typeface="+mn-ea"/>
          <a:cs typeface="+mn-cs"/>
        </a:defRPr>
      </a:lvl3pPr>
      <a:lvl4pPr marL="1322608" indent="-188094" algn="l" defTabSz="754756" rtl="0" fontAlgn="base">
        <a:lnSpc>
          <a:spcPct val="90000"/>
        </a:lnSpc>
        <a:spcBef>
          <a:spcPts val="412"/>
        </a:spcBef>
        <a:spcAft>
          <a:spcPct val="0"/>
        </a:spcAft>
        <a:buFont typeface="Arial" panose="020B0604020202020204" pitchFamily="34" charset="0"/>
        <a:buChar char="•"/>
        <a:defRPr sz="1425" kern="1200">
          <a:solidFill>
            <a:schemeClr val="tx1"/>
          </a:solidFill>
          <a:latin typeface="+mn-lt"/>
          <a:ea typeface="+mn-ea"/>
          <a:cs typeface="+mn-cs"/>
        </a:defRPr>
      </a:lvl4pPr>
      <a:lvl5pPr marL="1699986" indent="-188094" algn="l" defTabSz="754756" rtl="0" fontAlgn="base">
        <a:lnSpc>
          <a:spcPct val="90000"/>
        </a:lnSpc>
        <a:spcBef>
          <a:spcPts val="412"/>
        </a:spcBef>
        <a:spcAft>
          <a:spcPct val="0"/>
        </a:spcAft>
        <a:buFont typeface="Arial" panose="020B0604020202020204" pitchFamily="34" charset="0"/>
        <a:buChar char="•"/>
        <a:defRPr sz="1425" kern="1200">
          <a:solidFill>
            <a:schemeClr val="tx1"/>
          </a:solidFill>
          <a:latin typeface="+mn-lt"/>
          <a:ea typeface="+mn-ea"/>
          <a:cs typeface="+mn-cs"/>
        </a:defRPr>
      </a:lvl5pPr>
      <a:lvl6pPr marL="2078606" indent="-188964" algn="l" defTabSz="75585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534" indent="-188964" algn="l" defTabSz="75585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462" indent="-188964" algn="l" defTabSz="75585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390" indent="-188964" algn="l" defTabSz="75585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nl-NL"/>
      </a:defPPr>
      <a:lvl1pPr marL="0" algn="l" defTabSz="755856" rtl="0" eaLnBrk="1" latinLnBrk="0" hangingPunct="1">
        <a:defRPr sz="1488" kern="1200">
          <a:solidFill>
            <a:schemeClr val="tx1"/>
          </a:solidFill>
          <a:latin typeface="+mn-lt"/>
          <a:ea typeface="+mn-ea"/>
          <a:cs typeface="+mn-cs"/>
        </a:defRPr>
      </a:lvl1pPr>
      <a:lvl2pPr marL="377929" algn="l" defTabSz="755856" rtl="0" eaLnBrk="1" latinLnBrk="0" hangingPunct="1">
        <a:defRPr sz="1488" kern="1200">
          <a:solidFill>
            <a:schemeClr val="tx1"/>
          </a:solidFill>
          <a:latin typeface="+mn-lt"/>
          <a:ea typeface="+mn-ea"/>
          <a:cs typeface="+mn-cs"/>
        </a:defRPr>
      </a:lvl2pPr>
      <a:lvl3pPr marL="755856" algn="l" defTabSz="755856" rtl="0" eaLnBrk="1" latinLnBrk="0" hangingPunct="1">
        <a:defRPr sz="1488" kern="1200">
          <a:solidFill>
            <a:schemeClr val="tx1"/>
          </a:solidFill>
          <a:latin typeface="+mn-lt"/>
          <a:ea typeface="+mn-ea"/>
          <a:cs typeface="+mn-cs"/>
        </a:defRPr>
      </a:lvl3pPr>
      <a:lvl4pPr marL="1133785" algn="l" defTabSz="755856" rtl="0" eaLnBrk="1" latinLnBrk="0" hangingPunct="1">
        <a:defRPr sz="1488" kern="1200">
          <a:solidFill>
            <a:schemeClr val="tx1"/>
          </a:solidFill>
          <a:latin typeface="+mn-lt"/>
          <a:ea typeface="+mn-ea"/>
          <a:cs typeface="+mn-cs"/>
        </a:defRPr>
      </a:lvl4pPr>
      <a:lvl5pPr marL="1511713" algn="l" defTabSz="755856" rtl="0" eaLnBrk="1" latinLnBrk="0" hangingPunct="1">
        <a:defRPr sz="1488" kern="1200">
          <a:solidFill>
            <a:schemeClr val="tx1"/>
          </a:solidFill>
          <a:latin typeface="+mn-lt"/>
          <a:ea typeface="+mn-ea"/>
          <a:cs typeface="+mn-cs"/>
        </a:defRPr>
      </a:lvl5pPr>
      <a:lvl6pPr marL="1889642" algn="l" defTabSz="755856" rtl="0" eaLnBrk="1" latinLnBrk="0" hangingPunct="1">
        <a:defRPr sz="1488" kern="1200">
          <a:solidFill>
            <a:schemeClr val="tx1"/>
          </a:solidFill>
          <a:latin typeface="+mn-lt"/>
          <a:ea typeface="+mn-ea"/>
          <a:cs typeface="+mn-cs"/>
        </a:defRPr>
      </a:lvl6pPr>
      <a:lvl7pPr marL="2267569" algn="l" defTabSz="755856" rtl="0" eaLnBrk="1" latinLnBrk="0" hangingPunct="1">
        <a:defRPr sz="1488" kern="1200">
          <a:solidFill>
            <a:schemeClr val="tx1"/>
          </a:solidFill>
          <a:latin typeface="+mn-lt"/>
          <a:ea typeface="+mn-ea"/>
          <a:cs typeface="+mn-cs"/>
        </a:defRPr>
      </a:lvl7pPr>
      <a:lvl8pPr marL="2645498" algn="l" defTabSz="755856" rtl="0" eaLnBrk="1" latinLnBrk="0" hangingPunct="1">
        <a:defRPr sz="1488" kern="1200">
          <a:solidFill>
            <a:schemeClr val="tx1"/>
          </a:solidFill>
          <a:latin typeface="+mn-lt"/>
          <a:ea typeface="+mn-ea"/>
          <a:cs typeface="+mn-cs"/>
        </a:defRPr>
      </a:lvl8pPr>
      <a:lvl9pPr marL="3023426" algn="l" defTabSz="755856" rtl="0" eaLnBrk="1" latinLnBrk="0" hangingPunct="1">
        <a:defRPr sz="1488"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E8EAEC"/>
        </a:solidFill>
        <a:effectLst/>
      </p:bgPr>
    </p:bg>
    <p:spTree>
      <p:nvGrpSpPr>
        <p:cNvPr id="1" name=""/>
        <p:cNvGrpSpPr/>
        <p:nvPr/>
      </p:nvGrpSpPr>
      <p:grpSpPr>
        <a:xfrm>
          <a:off x="0" y="0"/>
          <a:ext cx="0" cy="0"/>
          <a:chOff x="0" y="0"/>
          <a:chExt cx="0" cy="0"/>
        </a:xfrm>
      </p:grpSpPr>
      <p:pic>
        <p:nvPicPr>
          <p:cNvPr id="5122" name="Afbeelding 4"/>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5024" y="388938"/>
            <a:ext cx="405971"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123" name="AutoShape 216"/>
          <p:cNvCxnSpPr>
            <a:cxnSpLocks noChangeShapeType="1"/>
          </p:cNvCxnSpPr>
          <p:nvPr userDrawn="1"/>
        </p:nvCxnSpPr>
        <p:spPr bwMode="auto">
          <a:xfrm flipH="1">
            <a:off x="260727" y="7150100"/>
            <a:ext cx="9551632" cy="0"/>
          </a:xfrm>
          <a:prstGeom prst="straightConnector1">
            <a:avLst/>
          </a:prstGeom>
          <a:noFill/>
          <a:ln w="6350">
            <a:solidFill>
              <a:srgbClr val="7B838D"/>
            </a:solidFill>
            <a:round/>
            <a:headEnd/>
            <a:tailEnd/>
          </a:ln>
          <a:extLst>
            <a:ext uri="{909E8E84-426E-40DD-AFC4-6F175D3DCCD1}">
              <a14:hiddenFill xmlns:a14="http://schemas.microsoft.com/office/drawing/2010/main">
                <a:noFill/>
              </a14:hiddenFill>
            </a:ext>
          </a:extLst>
        </p:spPr>
      </p:cxnSp>
      <p:sp>
        <p:nvSpPr>
          <p:cNvPr id="5124" name="Tekstvak 20"/>
          <p:cNvSpPr txBox="1">
            <a:spLocks noChangeArrowheads="1"/>
          </p:cNvSpPr>
          <p:nvPr userDrawn="1"/>
        </p:nvSpPr>
        <p:spPr bwMode="auto">
          <a:xfrm>
            <a:off x="254775" y="774700"/>
            <a:ext cx="4784746" cy="6262688"/>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lnSpc>
                <a:spcPts val="975"/>
              </a:lnSpc>
            </a:pPr>
            <a:r>
              <a:rPr lang="nl-NL" altLang="nl-NL"/>
              <a:t> </a:t>
            </a:r>
          </a:p>
        </p:txBody>
      </p:sp>
    </p:spTree>
  </p:cSld>
  <p:clrMap bg1="lt1" tx1="dk1" bg2="lt2" tx2="dk2" accent1="accent1" accent2="accent2" accent3="accent3" accent4="accent4" accent5="accent5" accent6="accent6" hlink="hlink" folHlink="folHlink"/>
  <p:sldLayoutIdLst>
    <p:sldLayoutId id="2147483705" r:id="rId1"/>
  </p:sldLayoutIdLst>
  <p:txStyles>
    <p:titleStyle>
      <a:lvl1pPr algn="l" defTabSz="754756" rtl="0" fontAlgn="base">
        <a:lnSpc>
          <a:spcPct val="90000"/>
        </a:lnSpc>
        <a:spcBef>
          <a:spcPct val="0"/>
        </a:spcBef>
        <a:spcAft>
          <a:spcPct val="0"/>
        </a:spcAft>
        <a:defRPr sz="3600" kern="1200">
          <a:solidFill>
            <a:schemeClr val="tx1"/>
          </a:solidFill>
          <a:latin typeface="+mj-lt"/>
          <a:ea typeface="+mj-ea"/>
          <a:cs typeface="+mj-cs"/>
        </a:defRPr>
      </a:lvl1pPr>
      <a:lvl2pPr algn="l" defTabSz="754756" rtl="0" fontAlgn="base">
        <a:lnSpc>
          <a:spcPct val="90000"/>
        </a:lnSpc>
        <a:spcBef>
          <a:spcPct val="0"/>
        </a:spcBef>
        <a:spcAft>
          <a:spcPct val="0"/>
        </a:spcAft>
        <a:defRPr sz="3600">
          <a:solidFill>
            <a:schemeClr val="tx1"/>
          </a:solidFill>
          <a:latin typeface="Calibri Light" panose="020F0302020204030204" pitchFamily="34" charset="0"/>
        </a:defRPr>
      </a:lvl2pPr>
      <a:lvl3pPr algn="l" defTabSz="754756" rtl="0" fontAlgn="base">
        <a:lnSpc>
          <a:spcPct val="90000"/>
        </a:lnSpc>
        <a:spcBef>
          <a:spcPct val="0"/>
        </a:spcBef>
        <a:spcAft>
          <a:spcPct val="0"/>
        </a:spcAft>
        <a:defRPr sz="3600">
          <a:solidFill>
            <a:schemeClr val="tx1"/>
          </a:solidFill>
          <a:latin typeface="Calibri Light" panose="020F0302020204030204" pitchFamily="34" charset="0"/>
        </a:defRPr>
      </a:lvl3pPr>
      <a:lvl4pPr algn="l" defTabSz="754756" rtl="0" fontAlgn="base">
        <a:lnSpc>
          <a:spcPct val="90000"/>
        </a:lnSpc>
        <a:spcBef>
          <a:spcPct val="0"/>
        </a:spcBef>
        <a:spcAft>
          <a:spcPct val="0"/>
        </a:spcAft>
        <a:defRPr sz="3600">
          <a:solidFill>
            <a:schemeClr val="tx1"/>
          </a:solidFill>
          <a:latin typeface="Calibri Light" panose="020F0302020204030204" pitchFamily="34" charset="0"/>
        </a:defRPr>
      </a:lvl4pPr>
      <a:lvl5pPr algn="l" defTabSz="754756" rtl="0" fontAlgn="base">
        <a:lnSpc>
          <a:spcPct val="90000"/>
        </a:lnSpc>
        <a:spcBef>
          <a:spcPct val="0"/>
        </a:spcBef>
        <a:spcAft>
          <a:spcPct val="0"/>
        </a:spcAft>
        <a:defRPr sz="3600">
          <a:solidFill>
            <a:schemeClr val="tx1"/>
          </a:solidFill>
          <a:latin typeface="Calibri Light" panose="020F0302020204030204" pitchFamily="34" charset="0"/>
        </a:defRPr>
      </a:lvl5pPr>
      <a:lvl6pPr marL="342854" algn="l" defTabSz="754756" rtl="0" fontAlgn="base">
        <a:lnSpc>
          <a:spcPct val="90000"/>
        </a:lnSpc>
        <a:spcBef>
          <a:spcPct val="0"/>
        </a:spcBef>
        <a:spcAft>
          <a:spcPct val="0"/>
        </a:spcAft>
        <a:defRPr sz="3600">
          <a:solidFill>
            <a:schemeClr val="tx1"/>
          </a:solidFill>
          <a:latin typeface="Calibri Light" panose="020F0302020204030204" pitchFamily="34" charset="0"/>
        </a:defRPr>
      </a:lvl6pPr>
      <a:lvl7pPr marL="685709" algn="l" defTabSz="754756" rtl="0" fontAlgn="base">
        <a:lnSpc>
          <a:spcPct val="90000"/>
        </a:lnSpc>
        <a:spcBef>
          <a:spcPct val="0"/>
        </a:spcBef>
        <a:spcAft>
          <a:spcPct val="0"/>
        </a:spcAft>
        <a:defRPr sz="3600">
          <a:solidFill>
            <a:schemeClr val="tx1"/>
          </a:solidFill>
          <a:latin typeface="Calibri Light" panose="020F0302020204030204" pitchFamily="34" charset="0"/>
        </a:defRPr>
      </a:lvl7pPr>
      <a:lvl8pPr marL="1028563" algn="l" defTabSz="754756" rtl="0" fontAlgn="base">
        <a:lnSpc>
          <a:spcPct val="90000"/>
        </a:lnSpc>
        <a:spcBef>
          <a:spcPct val="0"/>
        </a:spcBef>
        <a:spcAft>
          <a:spcPct val="0"/>
        </a:spcAft>
        <a:defRPr sz="3600">
          <a:solidFill>
            <a:schemeClr val="tx1"/>
          </a:solidFill>
          <a:latin typeface="Calibri Light" panose="020F0302020204030204" pitchFamily="34" charset="0"/>
        </a:defRPr>
      </a:lvl8pPr>
      <a:lvl9pPr marL="1371417" algn="l" defTabSz="754756" rtl="0" fontAlgn="base">
        <a:lnSpc>
          <a:spcPct val="90000"/>
        </a:lnSpc>
        <a:spcBef>
          <a:spcPct val="0"/>
        </a:spcBef>
        <a:spcAft>
          <a:spcPct val="0"/>
        </a:spcAft>
        <a:defRPr sz="3600">
          <a:solidFill>
            <a:schemeClr val="tx1"/>
          </a:solidFill>
          <a:latin typeface="Calibri Light" panose="020F0302020204030204" pitchFamily="34" charset="0"/>
        </a:defRPr>
      </a:lvl9pPr>
    </p:titleStyle>
    <p:bodyStyle>
      <a:lvl1pPr marL="188094" indent="-188094" algn="l" defTabSz="754756" rtl="0" fontAlgn="base">
        <a:lnSpc>
          <a:spcPct val="90000"/>
        </a:lnSpc>
        <a:spcBef>
          <a:spcPts val="825"/>
        </a:spcBef>
        <a:spcAft>
          <a:spcPct val="0"/>
        </a:spcAft>
        <a:buFont typeface="Arial" panose="020B0604020202020204" pitchFamily="34" charset="0"/>
        <a:buChar char="•"/>
        <a:defRPr sz="2250" kern="1200">
          <a:solidFill>
            <a:schemeClr val="tx1"/>
          </a:solidFill>
          <a:latin typeface="+mn-lt"/>
          <a:ea typeface="+mn-ea"/>
          <a:cs typeface="+mn-cs"/>
        </a:defRPr>
      </a:lvl1pPr>
      <a:lvl2pPr marL="566662" indent="-188094" algn="l" defTabSz="754756" rtl="0" fontAlgn="base">
        <a:lnSpc>
          <a:spcPct val="90000"/>
        </a:lnSpc>
        <a:spcBef>
          <a:spcPts val="412"/>
        </a:spcBef>
        <a:spcAft>
          <a:spcPct val="0"/>
        </a:spcAft>
        <a:buFont typeface="Arial" panose="020B0604020202020204" pitchFamily="34" charset="0"/>
        <a:buChar char="•"/>
        <a:defRPr sz="1950" kern="1200">
          <a:solidFill>
            <a:schemeClr val="tx1"/>
          </a:solidFill>
          <a:latin typeface="+mn-lt"/>
          <a:ea typeface="+mn-ea"/>
          <a:cs typeface="+mn-cs"/>
        </a:defRPr>
      </a:lvl2pPr>
      <a:lvl3pPr marL="944040" indent="-188094" algn="l" defTabSz="754756" rtl="0" fontAlgn="base">
        <a:lnSpc>
          <a:spcPct val="90000"/>
        </a:lnSpc>
        <a:spcBef>
          <a:spcPts val="412"/>
        </a:spcBef>
        <a:spcAft>
          <a:spcPct val="0"/>
        </a:spcAft>
        <a:buFont typeface="Arial" panose="020B0604020202020204" pitchFamily="34" charset="0"/>
        <a:buChar char="•"/>
        <a:defRPr sz="1650" kern="1200">
          <a:solidFill>
            <a:schemeClr val="tx1"/>
          </a:solidFill>
          <a:latin typeface="+mn-lt"/>
          <a:ea typeface="+mn-ea"/>
          <a:cs typeface="+mn-cs"/>
        </a:defRPr>
      </a:lvl3pPr>
      <a:lvl4pPr marL="1322608" indent="-188094" algn="l" defTabSz="754756" rtl="0" fontAlgn="base">
        <a:lnSpc>
          <a:spcPct val="90000"/>
        </a:lnSpc>
        <a:spcBef>
          <a:spcPts val="412"/>
        </a:spcBef>
        <a:spcAft>
          <a:spcPct val="0"/>
        </a:spcAft>
        <a:buFont typeface="Arial" panose="020B0604020202020204" pitchFamily="34" charset="0"/>
        <a:buChar char="•"/>
        <a:defRPr sz="1425" kern="1200">
          <a:solidFill>
            <a:schemeClr val="tx1"/>
          </a:solidFill>
          <a:latin typeface="+mn-lt"/>
          <a:ea typeface="+mn-ea"/>
          <a:cs typeface="+mn-cs"/>
        </a:defRPr>
      </a:lvl4pPr>
      <a:lvl5pPr marL="1699986" indent="-188094" algn="l" defTabSz="754756" rtl="0" fontAlgn="base">
        <a:lnSpc>
          <a:spcPct val="90000"/>
        </a:lnSpc>
        <a:spcBef>
          <a:spcPts val="412"/>
        </a:spcBef>
        <a:spcAft>
          <a:spcPct val="0"/>
        </a:spcAft>
        <a:buFont typeface="Arial" panose="020B0604020202020204" pitchFamily="34" charset="0"/>
        <a:buChar char="•"/>
        <a:defRPr sz="1425" kern="1200">
          <a:solidFill>
            <a:schemeClr val="tx1"/>
          </a:solidFill>
          <a:latin typeface="+mn-lt"/>
          <a:ea typeface="+mn-ea"/>
          <a:cs typeface="+mn-cs"/>
        </a:defRPr>
      </a:lvl5pPr>
      <a:lvl6pPr marL="2078606" indent="-188964" algn="l" defTabSz="75585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534" indent="-188964" algn="l" defTabSz="75585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462" indent="-188964" algn="l" defTabSz="75585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390" indent="-188964" algn="l" defTabSz="75585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nl-NL"/>
      </a:defPPr>
      <a:lvl1pPr marL="0" algn="l" defTabSz="755856" rtl="0" eaLnBrk="1" latinLnBrk="0" hangingPunct="1">
        <a:defRPr sz="1488" kern="1200">
          <a:solidFill>
            <a:schemeClr val="tx1"/>
          </a:solidFill>
          <a:latin typeface="+mn-lt"/>
          <a:ea typeface="+mn-ea"/>
          <a:cs typeface="+mn-cs"/>
        </a:defRPr>
      </a:lvl1pPr>
      <a:lvl2pPr marL="377929" algn="l" defTabSz="755856" rtl="0" eaLnBrk="1" latinLnBrk="0" hangingPunct="1">
        <a:defRPr sz="1488" kern="1200">
          <a:solidFill>
            <a:schemeClr val="tx1"/>
          </a:solidFill>
          <a:latin typeface="+mn-lt"/>
          <a:ea typeface="+mn-ea"/>
          <a:cs typeface="+mn-cs"/>
        </a:defRPr>
      </a:lvl2pPr>
      <a:lvl3pPr marL="755856" algn="l" defTabSz="755856" rtl="0" eaLnBrk="1" latinLnBrk="0" hangingPunct="1">
        <a:defRPr sz="1488" kern="1200">
          <a:solidFill>
            <a:schemeClr val="tx1"/>
          </a:solidFill>
          <a:latin typeface="+mn-lt"/>
          <a:ea typeface="+mn-ea"/>
          <a:cs typeface="+mn-cs"/>
        </a:defRPr>
      </a:lvl3pPr>
      <a:lvl4pPr marL="1133785" algn="l" defTabSz="755856" rtl="0" eaLnBrk="1" latinLnBrk="0" hangingPunct="1">
        <a:defRPr sz="1488" kern="1200">
          <a:solidFill>
            <a:schemeClr val="tx1"/>
          </a:solidFill>
          <a:latin typeface="+mn-lt"/>
          <a:ea typeface="+mn-ea"/>
          <a:cs typeface="+mn-cs"/>
        </a:defRPr>
      </a:lvl4pPr>
      <a:lvl5pPr marL="1511713" algn="l" defTabSz="755856" rtl="0" eaLnBrk="1" latinLnBrk="0" hangingPunct="1">
        <a:defRPr sz="1488" kern="1200">
          <a:solidFill>
            <a:schemeClr val="tx1"/>
          </a:solidFill>
          <a:latin typeface="+mn-lt"/>
          <a:ea typeface="+mn-ea"/>
          <a:cs typeface="+mn-cs"/>
        </a:defRPr>
      </a:lvl5pPr>
      <a:lvl6pPr marL="1889642" algn="l" defTabSz="755856" rtl="0" eaLnBrk="1" latinLnBrk="0" hangingPunct="1">
        <a:defRPr sz="1488" kern="1200">
          <a:solidFill>
            <a:schemeClr val="tx1"/>
          </a:solidFill>
          <a:latin typeface="+mn-lt"/>
          <a:ea typeface="+mn-ea"/>
          <a:cs typeface="+mn-cs"/>
        </a:defRPr>
      </a:lvl6pPr>
      <a:lvl7pPr marL="2267569" algn="l" defTabSz="755856" rtl="0" eaLnBrk="1" latinLnBrk="0" hangingPunct="1">
        <a:defRPr sz="1488" kern="1200">
          <a:solidFill>
            <a:schemeClr val="tx1"/>
          </a:solidFill>
          <a:latin typeface="+mn-lt"/>
          <a:ea typeface="+mn-ea"/>
          <a:cs typeface="+mn-cs"/>
        </a:defRPr>
      </a:lvl7pPr>
      <a:lvl8pPr marL="2645498" algn="l" defTabSz="755856" rtl="0" eaLnBrk="1" latinLnBrk="0" hangingPunct="1">
        <a:defRPr sz="1488" kern="1200">
          <a:solidFill>
            <a:schemeClr val="tx1"/>
          </a:solidFill>
          <a:latin typeface="+mn-lt"/>
          <a:ea typeface="+mn-ea"/>
          <a:cs typeface="+mn-cs"/>
        </a:defRPr>
      </a:lvl8pPr>
      <a:lvl9pPr marL="3023426" algn="l" defTabSz="755856" rtl="0" eaLnBrk="1" latinLnBrk="0" hangingPunct="1">
        <a:defRPr sz="1488"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E8EAEC"/>
        </a:solidFill>
        <a:effectLst/>
      </p:bgPr>
    </p:bg>
    <p:spTree>
      <p:nvGrpSpPr>
        <p:cNvPr id="1" name=""/>
        <p:cNvGrpSpPr/>
        <p:nvPr/>
      </p:nvGrpSpPr>
      <p:grpSpPr>
        <a:xfrm>
          <a:off x="0" y="0"/>
          <a:ext cx="0" cy="0"/>
          <a:chOff x="0" y="0"/>
          <a:chExt cx="0" cy="0"/>
        </a:xfrm>
      </p:grpSpPr>
      <p:pic>
        <p:nvPicPr>
          <p:cNvPr id="6146" name="Afbeelding 4"/>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5024" y="388938"/>
            <a:ext cx="405971"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147" name="AutoShape 216"/>
          <p:cNvCxnSpPr>
            <a:cxnSpLocks noChangeShapeType="1"/>
          </p:cNvCxnSpPr>
          <p:nvPr userDrawn="1"/>
        </p:nvCxnSpPr>
        <p:spPr bwMode="auto">
          <a:xfrm flipH="1">
            <a:off x="260727" y="7150100"/>
            <a:ext cx="9551632" cy="0"/>
          </a:xfrm>
          <a:prstGeom prst="straightConnector1">
            <a:avLst/>
          </a:prstGeom>
          <a:noFill/>
          <a:ln w="6350">
            <a:solidFill>
              <a:srgbClr val="7B838D"/>
            </a:solidFill>
            <a:round/>
            <a:headEnd/>
            <a:tailEnd/>
          </a:ln>
          <a:extLst>
            <a:ext uri="{909E8E84-426E-40DD-AFC4-6F175D3DCCD1}">
              <a14:hiddenFill xmlns:a14="http://schemas.microsoft.com/office/drawing/2010/main">
                <a:noFill/>
              </a14:hiddenFill>
            </a:ext>
          </a:extLst>
        </p:spPr>
      </p:cxnSp>
      <p:sp>
        <p:nvSpPr>
          <p:cNvPr id="6148" name="Tekstvak 20"/>
          <p:cNvSpPr txBox="1">
            <a:spLocks noChangeArrowheads="1"/>
          </p:cNvSpPr>
          <p:nvPr userDrawn="1"/>
        </p:nvSpPr>
        <p:spPr bwMode="auto">
          <a:xfrm>
            <a:off x="5039519" y="774700"/>
            <a:ext cx="4784745" cy="6262688"/>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lnSpc>
                <a:spcPts val="975"/>
              </a:lnSpc>
            </a:pPr>
            <a:r>
              <a:rPr lang="nl-NL" altLang="nl-NL"/>
              <a:t> </a:t>
            </a:r>
          </a:p>
        </p:txBody>
      </p:sp>
    </p:spTree>
  </p:cSld>
  <p:clrMap bg1="lt1" tx1="dk1" bg2="lt2" tx2="dk2" accent1="accent1" accent2="accent2" accent3="accent3" accent4="accent4" accent5="accent5" accent6="accent6" hlink="hlink" folHlink="folHlink"/>
  <p:sldLayoutIdLst>
    <p:sldLayoutId id="2147483706" r:id="rId1"/>
  </p:sldLayoutIdLst>
  <p:txStyles>
    <p:titleStyle>
      <a:lvl1pPr algn="l" defTabSz="754756" rtl="0" fontAlgn="base">
        <a:lnSpc>
          <a:spcPct val="90000"/>
        </a:lnSpc>
        <a:spcBef>
          <a:spcPct val="0"/>
        </a:spcBef>
        <a:spcAft>
          <a:spcPct val="0"/>
        </a:spcAft>
        <a:defRPr sz="3600" kern="1200">
          <a:solidFill>
            <a:schemeClr val="tx1"/>
          </a:solidFill>
          <a:latin typeface="+mj-lt"/>
          <a:ea typeface="+mj-ea"/>
          <a:cs typeface="+mj-cs"/>
        </a:defRPr>
      </a:lvl1pPr>
      <a:lvl2pPr algn="l" defTabSz="754756" rtl="0" fontAlgn="base">
        <a:lnSpc>
          <a:spcPct val="90000"/>
        </a:lnSpc>
        <a:spcBef>
          <a:spcPct val="0"/>
        </a:spcBef>
        <a:spcAft>
          <a:spcPct val="0"/>
        </a:spcAft>
        <a:defRPr sz="3600">
          <a:solidFill>
            <a:schemeClr val="tx1"/>
          </a:solidFill>
          <a:latin typeface="Calibri Light" panose="020F0302020204030204" pitchFamily="34" charset="0"/>
        </a:defRPr>
      </a:lvl2pPr>
      <a:lvl3pPr algn="l" defTabSz="754756" rtl="0" fontAlgn="base">
        <a:lnSpc>
          <a:spcPct val="90000"/>
        </a:lnSpc>
        <a:spcBef>
          <a:spcPct val="0"/>
        </a:spcBef>
        <a:spcAft>
          <a:spcPct val="0"/>
        </a:spcAft>
        <a:defRPr sz="3600">
          <a:solidFill>
            <a:schemeClr val="tx1"/>
          </a:solidFill>
          <a:latin typeface="Calibri Light" panose="020F0302020204030204" pitchFamily="34" charset="0"/>
        </a:defRPr>
      </a:lvl3pPr>
      <a:lvl4pPr algn="l" defTabSz="754756" rtl="0" fontAlgn="base">
        <a:lnSpc>
          <a:spcPct val="90000"/>
        </a:lnSpc>
        <a:spcBef>
          <a:spcPct val="0"/>
        </a:spcBef>
        <a:spcAft>
          <a:spcPct val="0"/>
        </a:spcAft>
        <a:defRPr sz="3600">
          <a:solidFill>
            <a:schemeClr val="tx1"/>
          </a:solidFill>
          <a:latin typeface="Calibri Light" panose="020F0302020204030204" pitchFamily="34" charset="0"/>
        </a:defRPr>
      </a:lvl4pPr>
      <a:lvl5pPr algn="l" defTabSz="754756" rtl="0" fontAlgn="base">
        <a:lnSpc>
          <a:spcPct val="90000"/>
        </a:lnSpc>
        <a:spcBef>
          <a:spcPct val="0"/>
        </a:spcBef>
        <a:spcAft>
          <a:spcPct val="0"/>
        </a:spcAft>
        <a:defRPr sz="3600">
          <a:solidFill>
            <a:schemeClr val="tx1"/>
          </a:solidFill>
          <a:latin typeface="Calibri Light" panose="020F0302020204030204" pitchFamily="34" charset="0"/>
        </a:defRPr>
      </a:lvl5pPr>
      <a:lvl6pPr marL="342854" algn="l" defTabSz="754756" rtl="0" fontAlgn="base">
        <a:lnSpc>
          <a:spcPct val="90000"/>
        </a:lnSpc>
        <a:spcBef>
          <a:spcPct val="0"/>
        </a:spcBef>
        <a:spcAft>
          <a:spcPct val="0"/>
        </a:spcAft>
        <a:defRPr sz="3600">
          <a:solidFill>
            <a:schemeClr val="tx1"/>
          </a:solidFill>
          <a:latin typeface="Calibri Light" panose="020F0302020204030204" pitchFamily="34" charset="0"/>
        </a:defRPr>
      </a:lvl6pPr>
      <a:lvl7pPr marL="685709" algn="l" defTabSz="754756" rtl="0" fontAlgn="base">
        <a:lnSpc>
          <a:spcPct val="90000"/>
        </a:lnSpc>
        <a:spcBef>
          <a:spcPct val="0"/>
        </a:spcBef>
        <a:spcAft>
          <a:spcPct val="0"/>
        </a:spcAft>
        <a:defRPr sz="3600">
          <a:solidFill>
            <a:schemeClr val="tx1"/>
          </a:solidFill>
          <a:latin typeface="Calibri Light" panose="020F0302020204030204" pitchFamily="34" charset="0"/>
        </a:defRPr>
      </a:lvl7pPr>
      <a:lvl8pPr marL="1028563" algn="l" defTabSz="754756" rtl="0" fontAlgn="base">
        <a:lnSpc>
          <a:spcPct val="90000"/>
        </a:lnSpc>
        <a:spcBef>
          <a:spcPct val="0"/>
        </a:spcBef>
        <a:spcAft>
          <a:spcPct val="0"/>
        </a:spcAft>
        <a:defRPr sz="3600">
          <a:solidFill>
            <a:schemeClr val="tx1"/>
          </a:solidFill>
          <a:latin typeface="Calibri Light" panose="020F0302020204030204" pitchFamily="34" charset="0"/>
        </a:defRPr>
      </a:lvl8pPr>
      <a:lvl9pPr marL="1371417" algn="l" defTabSz="754756" rtl="0" fontAlgn="base">
        <a:lnSpc>
          <a:spcPct val="90000"/>
        </a:lnSpc>
        <a:spcBef>
          <a:spcPct val="0"/>
        </a:spcBef>
        <a:spcAft>
          <a:spcPct val="0"/>
        </a:spcAft>
        <a:defRPr sz="3600">
          <a:solidFill>
            <a:schemeClr val="tx1"/>
          </a:solidFill>
          <a:latin typeface="Calibri Light" panose="020F0302020204030204" pitchFamily="34" charset="0"/>
        </a:defRPr>
      </a:lvl9pPr>
    </p:titleStyle>
    <p:bodyStyle>
      <a:lvl1pPr marL="188094" indent="-188094" algn="l" defTabSz="754756" rtl="0" fontAlgn="base">
        <a:lnSpc>
          <a:spcPct val="90000"/>
        </a:lnSpc>
        <a:spcBef>
          <a:spcPts val="825"/>
        </a:spcBef>
        <a:spcAft>
          <a:spcPct val="0"/>
        </a:spcAft>
        <a:buFont typeface="Arial" panose="020B0604020202020204" pitchFamily="34" charset="0"/>
        <a:buChar char="•"/>
        <a:defRPr sz="2250" kern="1200">
          <a:solidFill>
            <a:schemeClr val="tx1"/>
          </a:solidFill>
          <a:latin typeface="+mn-lt"/>
          <a:ea typeface="+mn-ea"/>
          <a:cs typeface="+mn-cs"/>
        </a:defRPr>
      </a:lvl1pPr>
      <a:lvl2pPr marL="566662" indent="-188094" algn="l" defTabSz="754756" rtl="0" fontAlgn="base">
        <a:lnSpc>
          <a:spcPct val="90000"/>
        </a:lnSpc>
        <a:spcBef>
          <a:spcPts val="412"/>
        </a:spcBef>
        <a:spcAft>
          <a:spcPct val="0"/>
        </a:spcAft>
        <a:buFont typeface="Arial" panose="020B0604020202020204" pitchFamily="34" charset="0"/>
        <a:buChar char="•"/>
        <a:defRPr sz="1950" kern="1200">
          <a:solidFill>
            <a:schemeClr val="tx1"/>
          </a:solidFill>
          <a:latin typeface="+mn-lt"/>
          <a:ea typeface="+mn-ea"/>
          <a:cs typeface="+mn-cs"/>
        </a:defRPr>
      </a:lvl2pPr>
      <a:lvl3pPr marL="944040" indent="-188094" algn="l" defTabSz="754756" rtl="0" fontAlgn="base">
        <a:lnSpc>
          <a:spcPct val="90000"/>
        </a:lnSpc>
        <a:spcBef>
          <a:spcPts val="412"/>
        </a:spcBef>
        <a:spcAft>
          <a:spcPct val="0"/>
        </a:spcAft>
        <a:buFont typeface="Arial" panose="020B0604020202020204" pitchFamily="34" charset="0"/>
        <a:buChar char="•"/>
        <a:defRPr sz="1650" kern="1200">
          <a:solidFill>
            <a:schemeClr val="tx1"/>
          </a:solidFill>
          <a:latin typeface="+mn-lt"/>
          <a:ea typeface="+mn-ea"/>
          <a:cs typeface="+mn-cs"/>
        </a:defRPr>
      </a:lvl3pPr>
      <a:lvl4pPr marL="1322608" indent="-188094" algn="l" defTabSz="754756" rtl="0" fontAlgn="base">
        <a:lnSpc>
          <a:spcPct val="90000"/>
        </a:lnSpc>
        <a:spcBef>
          <a:spcPts val="412"/>
        </a:spcBef>
        <a:spcAft>
          <a:spcPct val="0"/>
        </a:spcAft>
        <a:buFont typeface="Arial" panose="020B0604020202020204" pitchFamily="34" charset="0"/>
        <a:buChar char="•"/>
        <a:defRPr sz="1425" kern="1200">
          <a:solidFill>
            <a:schemeClr val="tx1"/>
          </a:solidFill>
          <a:latin typeface="+mn-lt"/>
          <a:ea typeface="+mn-ea"/>
          <a:cs typeface="+mn-cs"/>
        </a:defRPr>
      </a:lvl4pPr>
      <a:lvl5pPr marL="1699986" indent="-188094" algn="l" defTabSz="754756" rtl="0" fontAlgn="base">
        <a:lnSpc>
          <a:spcPct val="90000"/>
        </a:lnSpc>
        <a:spcBef>
          <a:spcPts val="412"/>
        </a:spcBef>
        <a:spcAft>
          <a:spcPct val="0"/>
        </a:spcAft>
        <a:buFont typeface="Arial" panose="020B0604020202020204" pitchFamily="34" charset="0"/>
        <a:buChar char="•"/>
        <a:defRPr sz="1425" kern="1200">
          <a:solidFill>
            <a:schemeClr val="tx1"/>
          </a:solidFill>
          <a:latin typeface="+mn-lt"/>
          <a:ea typeface="+mn-ea"/>
          <a:cs typeface="+mn-cs"/>
        </a:defRPr>
      </a:lvl5pPr>
      <a:lvl6pPr marL="2078606" indent="-188964" algn="l" defTabSz="75585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534" indent="-188964" algn="l" defTabSz="75585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462" indent="-188964" algn="l" defTabSz="75585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390" indent="-188964" algn="l" defTabSz="75585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nl-NL"/>
      </a:defPPr>
      <a:lvl1pPr marL="0" algn="l" defTabSz="755856" rtl="0" eaLnBrk="1" latinLnBrk="0" hangingPunct="1">
        <a:defRPr sz="1488" kern="1200">
          <a:solidFill>
            <a:schemeClr val="tx1"/>
          </a:solidFill>
          <a:latin typeface="+mn-lt"/>
          <a:ea typeface="+mn-ea"/>
          <a:cs typeface="+mn-cs"/>
        </a:defRPr>
      </a:lvl1pPr>
      <a:lvl2pPr marL="377929" algn="l" defTabSz="755856" rtl="0" eaLnBrk="1" latinLnBrk="0" hangingPunct="1">
        <a:defRPr sz="1488" kern="1200">
          <a:solidFill>
            <a:schemeClr val="tx1"/>
          </a:solidFill>
          <a:latin typeface="+mn-lt"/>
          <a:ea typeface="+mn-ea"/>
          <a:cs typeface="+mn-cs"/>
        </a:defRPr>
      </a:lvl2pPr>
      <a:lvl3pPr marL="755856" algn="l" defTabSz="755856" rtl="0" eaLnBrk="1" latinLnBrk="0" hangingPunct="1">
        <a:defRPr sz="1488" kern="1200">
          <a:solidFill>
            <a:schemeClr val="tx1"/>
          </a:solidFill>
          <a:latin typeface="+mn-lt"/>
          <a:ea typeface="+mn-ea"/>
          <a:cs typeface="+mn-cs"/>
        </a:defRPr>
      </a:lvl3pPr>
      <a:lvl4pPr marL="1133785" algn="l" defTabSz="755856" rtl="0" eaLnBrk="1" latinLnBrk="0" hangingPunct="1">
        <a:defRPr sz="1488" kern="1200">
          <a:solidFill>
            <a:schemeClr val="tx1"/>
          </a:solidFill>
          <a:latin typeface="+mn-lt"/>
          <a:ea typeface="+mn-ea"/>
          <a:cs typeface="+mn-cs"/>
        </a:defRPr>
      </a:lvl4pPr>
      <a:lvl5pPr marL="1511713" algn="l" defTabSz="755856" rtl="0" eaLnBrk="1" latinLnBrk="0" hangingPunct="1">
        <a:defRPr sz="1488" kern="1200">
          <a:solidFill>
            <a:schemeClr val="tx1"/>
          </a:solidFill>
          <a:latin typeface="+mn-lt"/>
          <a:ea typeface="+mn-ea"/>
          <a:cs typeface="+mn-cs"/>
        </a:defRPr>
      </a:lvl5pPr>
      <a:lvl6pPr marL="1889642" algn="l" defTabSz="755856" rtl="0" eaLnBrk="1" latinLnBrk="0" hangingPunct="1">
        <a:defRPr sz="1488" kern="1200">
          <a:solidFill>
            <a:schemeClr val="tx1"/>
          </a:solidFill>
          <a:latin typeface="+mn-lt"/>
          <a:ea typeface="+mn-ea"/>
          <a:cs typeface="+mn-cs"/>
        </a:defRPr>
      </a:lvl6pPr>
      <a:lvl7pPr marL="2267569" algn="l" defTabSz="755856" rtl="0" eaLnBrk="1" latinLnBrk="0" hangingPunct="1">
        <a:defRPr sz="1488" kern="1200">
          <a:solidFill>
            <a:schemeClr val="tx1"/>
          </a:solidFill>
          <a:latin typeface="+mn-lt"/>
          <a:ea typeface="+mn-ea"/>
          <a:cs typeface="+mn-cs"/>
        </a:defRPr>
      </a:lvl7pPr>
      <a:lvl8pPr marL="2645498" algn="l" defTabSz="755856" rtl="0" eaLnBrk="1" latinLnBrk="0" hangingPunct="1">
        <a:defRPr sz="1488" kern="1200">
          <a:solidFill>
            <a:schemeClr val="tx1"/>
          </a:solidFill>
          <a:latin typeface="+mn-lt"/>
          <a:ea typeface="+mn-ea"/>
          <a:cs typeface="+mn-cs"/>
        </a:defRPr>
      </a:lvl8pPr>
      <a:lvl9pPr marL="3023426" algn="l" defTabSz="755856" rtl="0" eaLnBrk="1" latinLnBrk="0" hangingPunct="1">
        <a:defRPr sz="1488"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E8EAEC"/>
        </a:solidFill>
        <a:effectLst/>
      </p:bgPr>
    </p:bg>
    <p:spTree>
      <p:nvGrpSpPr>
        <p:cNvPr id="1" name=""/>
        <p:cNvGrpSpPr/>
        <p:nvPr/>
      </p:nvGrpSpPr>
      <p:grpSpPr>
        <a:xfrm>
          <a:off x="0" y="0"/>
          <a:ext cx="0" cy="0"/>
          <a:chOff x="0" y="0"/>
          <a:chExt cx="0" cy="0"/>
        </a:xfrm>
      </p:grpSpPr>
      <p:sp>
        <p:nvSpPr>
          <p:cNvPr id="7170" name="Tekstvak 20"/>
          <p:cNvSpPr txBox="1">
            <a:spLocks noChangeArrowheads="1"/>
          </p:cNvSpPr>
          <p:nvPr userDrawn="1"/>
        </p:nvSpPr>
        <p:spPr bwMode="auto">
          <a:xfrm>
            <a:off x="254775" y="774700"/>
            <a:ext cx="9569491" cy="6262688"/>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lnSpc>
                <a:spcPts val="975"/>
              </a:lnSpc>
            </a:pPr>
            <a:r>
              <a:rPr lang="nl-NL" altLang="nl-NL" sz="675">
                <a:solidFill>
                  <a:srgbClr val="4D4D4D"/>
                </a:solidFill>
                <a:latin typeface="Arial" panose="020B0604020202020204" pitchFamily="34" charset="0"/>
                <a:ea typeface="Arial" panose="020B0604020202020204" pitchFamily="34" charset="0"/>
                <a:cs typeface="Calibri" panose="020F0502020204030204" pitchFamily="34" charset="0"/>
              </a:rPr>
              <a:t> </a:t>
            </a:r>
          </a:p>
        </p:txBody>
      </p:sp>
      <p:pic>
        <p:nvPicPr>
          <p:cNvPr id="7171" name="Afbeelding 5"/>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5024" y="388938"/>
            <a:ext cx="405971"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172" name="AutoShape 216"/>
          <p:cNvCxnSpPr>
            <a:cxnSpLocks noChangeShapeType="1"/>
          </p:cNvCxnSpPr>
          <p:nvPr userDrawn="1"/>
        </p:nvCxnSpPr>
        <p:spPr bwMode="auto">
          <a:xfrm flipH="1">
            <a:off x="260727" y="7150100"/>
            <a:ext cx="9551632" cy="0"/>
          </a:xfrm>
          <a:prstGeom prst="straightConnector1">
            <a:avLst/>
          </a:prstGeom>
          <a:noFill/>
          <a:ln w="6350">
            <a:solidFill>
              <a:srgbClr val="7B838D"/>
            </a:solidFill>
            <a:round/>
            <a:headEnd/>
            <a:tailEnd/>
          </a:ln>
          <a:extLst>
            <a:ext uri="{909E8E84-426E-40DD-AFC4-6F175D3DCCD1}">
              <a14:hiddenFill xmlns:a14="http://schemas.microsoft.com/office/drawing/2010/main">
                <a:noFill/>
              </a14:hiddenFill>
            </a:ext>
          </a:extLst>
        </p:spPr>
      </p:cxnSp>
    </p:spTree>
  </p:cSld>
  <p:clrMap bg1="lt1" tx1="dk1" bg2="lt2" tx2="dk2" accent1="accent1" accent2="accent2" accent3="accent3" accent4="accent4" accent5="accent5" accent6="accent6" hlink="hlink" folHlink="folHlink"/>
  <p:sldLayoutIdLst>
    <p:sldLayoutId id="2147483707" r:id="rId1"/>
  </p:sldLayoutIdLst>
  <p:txStyles>
    <p:titleStyle>
      <a:lvl1pPr algn="l" defTabSz="754756" rtl="0" fontAlgn="base">
        <a:lnSpc>
          <a:spcPct val="90000"/>
        </a:lnSpc>
        <a:spcBef>
          <a:spcPct val="0"/>
        </a:spcBef>
        <a:spcAft>
          <a:spcPct val="0"/>
        </a:spcAft>
        <a:defRPr sz="3600" kern="1200">
          <a:solidFill>
            <a:schemeClr val="tx1"/>
          </a:solidFill>
          <a:latin typeface="+mj-lt"/>
          <a:ea typeface="+mj-ea"/>
          <a:cs typeface="+mj-cs"/>
        </a:defRPr>
      </a:lvl1pPr>
      <a:lvl2pPr algn="l" defTabSz="754756" rtl="0" fontAlgn="base">
        <a:lnSpc>
          <a:spcPct val="90000"/>
        </a:lnSpc>
        <a:spcBef>
          <a:spcPct val="0"/>
        </a:spcBef>
        <a:spcAft>
          <a:spcPct val="0"/>
        </a:spcAft>
        <a:defRPr sz="3600">
          <a:solidFill>
            <a:schemeClr val="tx1"/>
          </a:solidFill>
          <a:latin typeface="Calibri Light" panose="020F0302020204030204" pitchFamily="34" charset="0"/>
        </a:defRPr>
      </a:lvl2pPr>
      <a:lvl3pPr algn="l" defTabSz="754756" rtl="0" fontAlgn="base">
        <a:lnSpc>
          <a:spcPct val="90000"/>
        </a:lnSpc>
        <a:spcBef>
          <a:spcPct val="0"/>
        </a:spcBef>
        <a:spcAft>
          <a:spcPct val="0"/>
        </a:spcAft>
        <a:defRPr sz="3600">
          <a:solidFill>
            <a:schemeClr val="tx1"/>
          </a:solidFill>
          <a:latin typeface="Calibri Light" panose="020F0302020204030204" pitchFamily="34" charset="0"/>
        </a:defRPr>
      </a:lvl3pPr>
      <a:lvl4pPr algn="l" defTabSz="754756" rtl="0" fontAlgn="base">
        <a:lnSpc>
          <a:spcPct val="90000"/>
        </a:lnSpc>
        <a:spcBef>
          <a:spcPct val="0"/>
        </a:spcBef>
        <a:spcAft>
          <a:spcPct val="0"/>
        </a:spcAft>
        <a:defRPr sz="3600">
          <a:solidFill>
            <a:schemeClr val="tx1"/>
          </a:solidFill>
          <a:latin typeface="Calibri Light" panose="020F0302020204030204" pitchFamily="34" charset="0"/>
        </a:defRPr>
      </a:lvl4pPr>
      <a:lvl5pPr algn="l" defTabSz="754756" rtl="0" fontAlgn="base">
        <a:lnSpc>
          <a:spcPct val="90000"/>
        </a:lnSpc>
        <a:spcBef>
          <a:spcPct val="0"/>
        </a:spcBef>
        <a:spcAft>
          <a:spcPct val="0"/>
        </a:spcAft>
        <a:defRPr sz="3600">
          <a:solidFill>
            <a:schemeClr val="tx1"/>
          </a:solidFill>
          <a:latin typeface="Calibri Light" panose="020F0302020204030204" pitchFamily="34" charset="0"/>
        </a:defRPr>
      </a:lvl5pPr>
      <a:lvl6pPr marL="342854" algn="l" defTabSz="754756" rtl="0" fontAlgn="base">
        <a:lnSpc>
          <a:spcPct val="90000"/>
        </a:lnSpc>
        <a:spcBef>
          <a:spcPct val="0"/>
        </a:spcBef>
        <a:spcAft>
          <a:spcPct val="0"/>
        </a:spcAft>
        <a:defRPr sz="3600">
          <a:solidFill>
            <a:schemeClr val="tx1"/>
          </a:solidFill>
          <a:latin typeface="Calibri Light" panose="020F0302020204030204" pitchFamily="34" charset="0"/>
        </a:defRPr>
      </a:lvl6pPr>
      <a:lvl7pPr marL="685709" algn="l" defTabSz="754756" rtl="0" fontAlgn="base">
        <a:lnSpc>
          <a:spcPct val="90000"/>
        </a:lnSpc>
        <a:spcBef>
          <a:spcPct val="0"/>
        </a:spcBef>
        <a:spcAft>
          <a:spcPct val="0"/>
        </a:spcAft>
        <a:defRPr sz="3600">
          <a:solidFill>
            <a:schemeClr val="tx1"/>
          </a:solidFill>
          <a:latin typeface="Calibri Light" panose="020F0302020204030204" pitchFamily="34" charset="0"/>
        </a:defRPr>
      </a:lvl7pPr>
      <a:lvl8pPr marL="1028563" algn="l" defTabSz="754756" rtl="0" fontAlgn="base">
        <a:lnSpc>
          <a:spcPct val="90000"/>
        </a:lnSpc>
        <a:spcBef>
          <a:spcPct val="0"/>
        </a:spcBef>
        <a:spcAft>
          <a:spcPct val="0"/>
        </a:spcAft>
        <a:defRPr sz="3600">
          <a:solidFill>
            <a:schemeClr val="tx1"/>
          </a:solidFill>
          <a:latin typeface="Calibri Light" panose="020F0302020204030204" pitchFamily="34" charset="0"/>
        </a:defRPr>
      </a:lvl8pPr>
      <a:lvl9pPr marL="1371417" algn="l" defTabSz="754756" rtl="0" fontAlgn="base">
        <a:lnSpc>
          <a:spcPct val="90000"/>
        </a:lnSpc>
        <a:spcBef>
          <a:spcPct val="0"/>
        </a:spcBef>
        <a:spcAft>
          <a:spcPct val="0"/>
        </a:spcAft>
        <a:defRPr sz="3600">
          <a:solidFill>
            <a:schemeClr val="tx1"/>
          </a:solidFill>
          <a:latin typeface="Calibri Light" panose="020F0302020204030204" pitchFamily="34" charset="0"/>
        </a:defRPr>
      </a:lvl9pPr>
    </p:titleStyle>
    <p:bodyStyle>
      <a:lvl1pPr marL="188094" indent="-188094" algn="l" defTabSz="754756" rtl="0" fontAlgn="base">
        <a:lnSpc>
          <a:spcPct val="90000"/>
        </a:lnSpc>
        <a:spcBef>
          <a:spcPts val="825"/>
        </a:spcBef>
        <a:spcAft>
          <a:spcPct val="0"/>
        </a:spcAft>
        <a:buFont typeface="Arial" panose="020B0604020202020204" pitchFamily="34" charset="0"/>
        <a:buChar char="•"/>
        <a:defRPr sz="2250" kern="1200">
          <a:solidFill>
            <a:schemeClr val="tx1"/>
          </a:solidFill>
          <a:latin typeface="+mn-lt"/>
          <a:ea typeface="+mn-ea"/>
          <a:cs typeface="+mn-cs"/>
        </a:defRPr>
      </a:lvl1pPr>
      <a:lvl2pPr marL="566662" indent="-188094" algn="l" defTabSz="754756" rtl="0" fontAlgn="base">
        <a:lnSpc>
          <a:spcPct val="90000"/>
        </a:lnSpc>
        <a:spcBef>
          <a:spcPts val="412"/>
        </a:spcBef>
        <a:spcAft>
          <a:spcPct val="0"/>
        </a:spcAft>
        <a:buFont typeface="Arial" panose="020B0604020202020204" pitchFamily="34" charset="0"/>
        <a:buChar char="•"/>
        <a:defRPr sz="1950" kern="1200">
          <a:solidFill>
            <a:schemeClr val="tx1"/>
          </a:solidFill>
          <a:latin typeface="+mn-lt"/>
          <a:ea typeface="+mn-ea"/>
          <a:cs typeface="+mn-cs"/>
        </a:defRPr>
      </a:lvl2pPr>
      <a:lvl3pPr marL="944040" indent="-188094" algn="l" defTabSz="754756" rtl="0" fontAlgn="base">
        <a:lnSpc>
          <a:spcPct val="90000"/>
        </a:lnSpc>
        <a:spcBef>
          <a:spcPts val="412"/>
        </a:spcBef>
        <a:spcAft>
          <a:spcPct val="0"/>
        </a:spcAft>
        <a:buFont typeface="Arial" panose="020B0604020202020204" pitchFamily="34" charset="0"/>
        <a:buChar char="•"/>
        <a:defRPr sz="1650" kern="1200">
          <a:solidFill>
            <a:schemeClr val="tx1"/>
          </a:solidFill>
          <a:latin typeface="+mn-lt"/>
          <a:ea typeface="+mn-ea"/>
          <a:cs typeface="+mn-cs"/>
        </a:defRPr>
      </a:lvl3pPr>
      <a:lvl4pPr marL="1322608" indent="-188094" algn="l" defTabSz="754756" rtl="0" fontAlgn="base">
        <a:lnSpc>
          <a:spcPct val="90000"/>
        </a:lnSpc>
        <a:spcBef>
          <a:spcPts val="412"/>
        </a:spcBef>
        <a:spcAft>
          <a:spcPct val="0"/>
        </a:spcAft>
        <a:buFont typeface="Arial" panose="020B0604020202020204" pitchFamily="34" charset="0"/>
        <a:buChar char="•"/>
        <a:defRPr sz="1425" kern="1200">
          <a:solidFill>
            <a:schemeClr val="tx1"/>
          </a:solidFill>
          <a:latin typeface="+mn-lt"/>
          <a:ea typeface="+mn-ea"/>
          <a:cs typeface="+mn-cs"/>
        </a:defRPr>
      </a:lvl4pPr>
      <a:lvl5pPr marL="1699986" indent="-188094" algn="l" defTabSz="754756" rtl="0" fontAlgn="base">
        <a:lnSpc>
          <a:spcPct val="90000"/>
        </a:lnSpc>
        <a:spcBef>
          <a:spcPts val="412"/>
        </a:spcBef>
        <a:spcAft>
          <a:spcPct val="0"/>
        </a:spcAft>
        <a:buFont typeface="Arial" panose="020B0604020202020204" pitchFamily="34" charset="0"/>
        <a:buChar char="•"/>
        <a:defRPr sz="1425" kern="1200">
          <a:solidFill>
            <a:schemeClr val="tx1"/>
          </a:solidFill>
          <a:latin typeface="+mn-lt"/>
          <a:ea typeface="+mn-ea"/>
          <a:cs typeface="+mn-cs"/>
        </a:defRPr>
      </a:lvl5pPr>
      <a:lvl6pPr marL="2078606" indent="-188964" algn="l" defTabSz="75585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534" indent="-188964" algn="l" defTabSz="75585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462" indent="-188964" algn="l" defTabSz="75585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390" indent="-188964" algn="l" defTabSz="75585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nl-NL"/>
      </a:defPPr>
      <a:lvl1pPr marL="0" algn="l" defTabSz="755856" rtl="0" eaLnBrk="1" latinLnBrk="0" hangingPunct="1">
        <a:defRPr sz="1488" kern="1200">
          <a:solidFill>
            <a:schemeClr val="tx1"/>
          </a:solidFill>
          <a:latin typeface="+mn-lt"/>
          <a:ea typeface="+mn-ea"/>
          <a:cs typeface="+mn-cs"/>
        </a:defRPr>
      </a:lvl1pPr>
      <a:lvl2pPr marL="377929" algn="l" defTabSz="755856" rtl="0" eaLnBrk="1" latinLnBrk="0" hangingPunct="1">
        <a:defRPr sz="1488" kern="1200">
          <a:solidFill>
            <a:schemeClr val="tx1"/>
          </a:solidFill>
          <a:latin typeface="+mn-lt"/>
          <a:ea typeface="+mn-ea"/>
          <a:cs typeface="+mn-cs"/>
        </a:defRPr>
      </a:lvl2pPr>
      <a:lvl3pPr marL="755856" algn="l" defTabSz="755856" rtl="0" eaLnBrk="1" latinLnBrk="0" hangingPunct="1">
        <a:defRPr sz="1488" kern="1200">
          <a:solidFill>
            <a:schemeClr val="tx1"/>
          </a:solidFill>
          <a:latin typeface="+mn-lt"/>
          <a:ea typeface="+mn-ea"/>
          <a:cs typeface="+mn-cs"/>
        </a:defRPr>
      </a:lvl3pPr>
      <a:lvl4pPr marL="1133785" algn="l" defTabSz="755856" rtl="0" eaLnBrk="1" latinLnBrk="0" hangingPunct="1">
        <a:defRPr sz="1488" kern="1200">
          <a:solidFill>
            <a:schemeClr val="tx1"/>
          </a:solidFill>
          <a:latin typeface="+mn-lt"/>
          <a:ea typeface="+mn-ea"/>
          <a:cs typeface="+mn-cs"/>
        </a:defRPr>
      </a:lvl4pPr>
      <a:lvl5pPr marL="1511713" algn="l" defTabSz="755856" rtl="0" eaLnBrk="1" latinLnBrk="0" hangingPunct="1">
        <a:defRPr sz="1488" kern="1200">
          <a:solidFill>
            <a:schemeClr val="tx1"/>
          </a:solidFill>
          <a:latin typeface="+mn-lt"/>
          <a:ea typeface="+mn-ea"/>
          <a:cs typeface="+mn-cs"/>
        </a:defRPr>
      </a:lvl5pPr>
      <a:lvl6pPr marL="1889642" algn="l" defTabSz="755856" rtl="0" eaLnBrk="1" latinLnBrk="0" hangingPunct="1">
        <a:defRPr sz="1488" kern="1200">
          <a:solidFill>
            <a:schemeClr val="tx1"/>
          </a:solidFill>
          <a:latin typeface="+mn-lt"/>
          <a:ea typeface="+mn-ea"/>
          <a:cs typeface="+mn-cs"/>
        </a:defRPr>
      </a:lvl6pPr>
      <a:lvl7pPr marL="2267569" algn="l" defTabSz="755856" rtl="0" eaLnBrk="1" latinLnBrk="0" hangingPunct="1">
        <a:defRPr sz="1488" kern="1200">
          <a:solidFill>
            <a:schemeClr val="tx1"/>
          </a:solidFill>
          <a:latin typeface="+mn-lt"/>
          <a:ea typeface="+mn-ea"/>
          <a:cs typeface="+mn-cs"/>
        </a:defRPr>
      </a:lvl7pPr>
      <a:lvl8pPr marL="2645498" algn="l" defTabSz="755856" rtl="0" eaLnBrk="1" latinLnBrk="0" hangingPunct="1">
        <a:defRPr sz="1488" kern="1200">
          <a:solidFill>
            <a:schemeClr val="tx1"/>
          </a:solidFill>
          <a:latin typeface="+mn-lt"/>
          <a:ea typeface="+mn-ea"/>
          <a:cs typeface="+mn-cs"/>
        </a:defRPr>
      </a:lvl8pPr>
      <a:lvl9pPr marL="3023426" algn="l" defTabSz="755856" rtl="0" eaLnBrk="1" latinLnBrk="0" hangingPunct="1">
        <a:defRPr sz="1488"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E8EAEC"/>
        </a:solidFill>
        <a:effectLst/>
      </p:bgPr>
    </p:bg>
    <p:spTree>
      <p:nvGrpSpPr>
        <p:cNvPr id="1" name=""/>
        <p:cNvGrpSpPr/>
        <p:nvPr/>
      </p:nvGrpSpPr>
      <p:grpSpPr>
        <a:xfrm>
          <a:off x="0" y="0"/>
          <a:ext cx="0" cy="0"/>
          <a:chOff x="0" y="0"/>
          <a:chExt cx="0" cy="0"/>
        </a:xfrm>
      </p:grpSpPr>
      <p:pic>
        <p:nvPicPr>
          <p:cNvPr id="8194" name="Afbeelding 5"/>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5024" y="388938"/>
            <a:ext cx="405971"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195" name="AutoShape 216"/>
          <p:cNvCxnSpPr>
            <a:cxnSpLocks noChangeShapeType="1"/>
          </p:cNvCxnSpPr>
          <p:nvPr userDrawn="1"/>
        </p:nvCxnSpPr>
        <p:spPr bwMode="auto">
          <a:xfrm flipH="1">
            <a:off x="260727" y="7150100"/>
            <a:ext cx="9551632" cy="0"/>
          </a:xfrm>
          <a:prstGeom prst="straightConnector1">
            <a:avLst/>
          </a:prstGeom>
          <a:noFill/>
          <a:ln w="6350">
            <a:solidFill>
              <a:srgbClr val="7B838D"/>
            </a:solidFill>
            <a:round/>
            <a:headEnd/>
            <a:tailEnd/>
          </a:ln>
          <a:extLst>
            <a:ext uri="{909E8E84-426E-40DD-AFC4-6F175D3DCCD1}">
              <a14:hiddenFill xmlns:a14="http://schemas.microsoft.com/office/drawing/2010/main">
                <a:noFill/>
              </a14:hiddenFill>
            </a:ext>
          </a:extLst>
        </p:spPr>
      </p:cxnSp>
      <p:sp>
        <p:nvSpPr>
          <p:cNvPr id="8196" name="Tekstvak 20"/>
          <p:cNvSpPr txBox="1">
            <a:spLocks noChangeArrowheads="1"/>
          </p:cNvSpPr>
          <p:nvPr userDrawn="1"/>
        </p:nvSpPr>
        <p:spPr bwMode="auto">
          <a:xfrm>
            <a:off x="254775" y="774700"/>
            <a:ext cx="9569491" cy="6262688"/>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lnSpc>
                <a:spcPts val="975"/>
              </a:lnSpc>
            </a:pPr>
            <a:r>
              <a:rPr lang="nl-NL" altLang="nl-NL"/>
              <a:t> </a:t>
            </a:r>
          </a:p>
        </p:txBody>
      </p:sp>
    </p:spTree>
  </p:cSld>
  <p:clrMap bg1="lt1" tx1="dk1" bg2="lt2" tx2="dk2" accent1="accent1" accent2="accent2" accent3="accent3" accent4="accent4" accent5="accent5" accent6="accent6" hlink="hlink" folHlink="folHlink"/>
  <p:sldLayoutIdLst>
    <p:sldLayoutId id="2147483708" r:id="rId1"/>
  </p:sldLayoutIdLst>
  <p:txStyles>
    <p:titleStyle>
      <a:lvl1pPr algn="l" defTabSz="754756" rtl="0" fontAlgn="base">
        <a:lnSpc>
          <a:spcPct val="90000"/>
        </a:lnSpc>
        <a:spcBef>
          <a:spcPct val="0"/>
        </a:spcBef>
        <a:spcAft>
          <a:spcPct val="0"/>
        </a:spcAft>
        <a:defRPr sz="3600" kern="1200">
          <a:solidFill>
            <a:schemeClr val="tx1"/>
          </a:solidFill>
          <a:latin typeface="+mj-lt"/>
          <a:ea typeface="+mj-ea"/>
          <a:cs typeface="+mj-cs"/>
        </a:defRPr>
      </a:lvl1pPr>
      <a:lvl2pPr algn="l" defTabSz="754756" rtl="0" fontAlgn="base">
        <a:lnSpc>
          <a:spcPct val="90000"/>
        </a:lnSpc>
        <a:spcBef>
          <a:spcPct val="0"/>
        </a:spcBef>
        <a:spcAft>
          <a:spcPct val="0"/>
        </a:spcAft>
        <a:defRPr sz="3600">
          <a:solidFill>
            <a:schemeClr val="tx1"/>
          </a:solidFill>
          <a:latin typeface="Calibri Light" panose="020F0302020204030204" pitchFamily="34" charset="0"/>
        </a:defRPr>
      </a:lvl2pPr>
      <a:lvl3pPr algn="l" defTabSz="754756" rtl="0" fontAlgn="base">
        <a:lnSpc>
          <a:spcPct val="90000"/>
        </a:lnSpc>
        <a:spcBef>
          <a:spcPct val="0"/>
        </a:spcBef>
        <a:spcAft>
          <a:spcPct val="0"/>
        </a:spcAft>
        <a:defRPr sz="3600">
          <a:solidFill>
            <a:schemeClr val="tx1"/>
          </a:solidFill>
          <a:latin typeface="Calibri Light" panose="020F0302020204030204" pitchFamily="34" charset="0"/>
        </a:defRPr>
      </a:lvl3pPr>
      <a:lvl4pPr algn="l" defTabSz="754756" rtl="0" fontAlgn="base">
        <a:lnSpc>
          <a:spcPct val="90000"/>
        </a:lnSpc>
        <a:spcBef>
          <a:spcPct val="0"/>
        </a:spcBef>
        <a:spcAft>
          <a:spcPct val="0"/>
        </a:spcAft>
        <a:defRPr sz="3600">
          <a:solidFill>
            <a:schemeClr val="tx1"/>
          </a:solidFill>
          <a:latin typeface="Calibri Light" panose="020F0302020204030204" pitchFamily="34" charset="0"/>
        </a:defRPr>
      </a:lvl4pPr>
      <a:lvl5pPr algn="l" defTabSz="754756" rtl="0" fontAlgn="base">
        <a:lnSpc>
          <a:spcPct val="90000"/>
        </a:lnSpc>
        <a:spcBef>
          <a:spcPct val="0"/>
        </a:spcBef>
        <a:spcAft>
          <a:spcPct val="0"/>
        </a:spcAft>
        <a:defRPr sz="3600">
          <a:solidFill>
            <a:schemeClr val="tx1"/>
          </a:solidFill>
          <a:latin typeface="Calibri Light" panose="020F0302020204030204" pitchFamily="34" charset="0"/>
        </a:defRPr>
      </a:lvl5pPr>
      <a:lvl6pPr marL="342854" algn="l" defTabSz="754756" rtl="0" fontAlgn="base">
        <a:lnSpc>
          <a:spcPct val="90000"/>
        </a:lnSpc>
        <a:spcBef>
          <a:spcPct val="0"/>
        </a:spcBef>
        <a:spcAft>
          <a:spcPct val="0"/>
        </a:spcAft>
        <a:defRPr sz="3600">
          <a:solidFill>
            <a:schemeClr val="tx1"/>
          </a:solidFill>
          <a:latin typeface="Calibri Light" panose="020F0302020204030204" pitchFamily="34" charset="0"/>
        </a:defRPr>
      </a:lvl6pPr>
      <a:lvl7pPr marL="685709" algn="l" defTabSz="754756" rtl="0" fontAlgn="base">
        <a:lnSpc>
          <a:spcPct val="90000"/>
        </a:lnSpc>
        <a:spcBef>
          <a:spcPct val="0"/>
        </a:spcBef>
        <a:spcAft>
          <a:spcPct val="0"/>
        </a:spcAft>
        <a:defRPr sz="3600">
          <a:solidFill>
            <a:schemeClr val="tx1"/>
          </a:solidFill>
          <a:latin typeface="Calibri Light" panose="020F0302020204030204" pitchFamily="34" charset="0"/>
        </a:defRPr>
      </a:lvl7pPr>
      <a:lvl8pPr marL="1028563" algn="l" defTabSz="754756" rtl="0" fontAlgn="base">
        <a:lnSpc>
          <a:spcPct val="90000"/>
        </a:lnSpc>
        <a:spcBef>
          <a:spcPct val="0"/>
        </a:spcBef>
        <a:spcAft>
          <a:spcPct val="0"/>
        </a:spcAft>
        <a:defRPr sz="3600">
          <a:solidFill>
            <a:schemeClr val="tx1"/>
          </a:solidFill>
          <a:latin typeface="Calibri Light" panose="020F0302020204030204" pitchFamily="34" charset="0"/>
        </a:defRPr>
      </a:lvl8pPr>
      <a:lvl9pPr marL="1371417" algn="l" defTabSz="754756" rtl="0" fontAlgn="base">
        <a:lnSpc>
          <a:spcPct val="90000"/>
        </a:lnSpc>
        <a:spcBef>
          <a:spcPct val="0"/>
        </a:spcBef>
        <a:spcAft>
          <a:spcPct val="0"/>
        </a:spcAft>
        <a:defRPr sz="3600">
          <a:solidFill>
            <a:schemeClr val="tx1"/>
          </a:solidFill>
          <a:latin typeface="Calibri Light" panose="020F0302020204030204" pitchFamily="34" charset="0"/>
        </a:defRPr>
      </a:lvl9pPr>
    </p:titleStyle>
    <p:bodyStyle>
      <a:lvl1pPr marL="188094" indent="-188094" algn="l" defTabSz="754756" rtl="0" fontAlgn="base">
        <a:lnSpc>
          <a:spcPct val="90000"/>
        </a:lnSpc>
        <a:spcBef>
          <a:spcPts val="825"/>
        </a:spcBef>
        <a:spcAft>
          <a:spcPct val="0"/>
        </a:spcAft>
        <a:buFont typeface="Arial" panose="020B0604020202020204" pitchFamily="34" charset="0"/>
        <a:buChar char="•"/>
        <a:defRPr sz="2250" kern="1200">
          <a:solidFill>
            <a:schemeClr val="tx1"/>
          </a:solidFill>
          <a:latin typeface="+mn-lt"/>
          <a:ea typeface="+mn-ea"/>
          <a:cs typeface="+mn-cs"/>
        </a:defRPr>
      </a:lvl1pPr>
      <a:lvl2pPr marL="566662" indent="-188094" algn="l" defTabSz="754756" rtl="0" fontAlgn="base">
        <a:lnSpc>
          <a:spcPct val="90000"/>
        </a:lnSpc>
        <a:spcBef>
          <a:spcPts val="412"/>
        </a:spcBef>
        <a:spcAft>
          <a:spcPct val="0"/>
        </a:spcAft>
        <a:buFont typeface="Arial" panose="020B0604020202020204" pitchFamily="34" charset="0"/>
        <a:buChar char="•"/>
        <a:defRPr sz="1950" kern="1200">
          <a:solidFill>
            <a:schemeClr val="tx1"/>
          </a:solidFill>
          <a:latin typeface="+mn-lt"/>
          <a:ea typeface="+mn-ea"/>
          <a:cs typeface="+mn-cs"/>
        </a:defRPr>
      </a:lvl2pPr>
      <a:lvl3pPr marL="944040" indent="-188094" algn="l" defTabSz="754756" rtl="0" fontAlgn="base">
        <a:lnSpc>
          <a:spcPct val="90000"/>
        </a:lnSpc>
        <a:spcBef>
          <a:spcPts val="412"/>
        </a:spcBef>
        <a:spcAft>
          <a:spcPct val="0"/>
        </a:spcAft>
        <a:buFont typeface="Arial" panose="020B0604020202020204" pitchFamily="34" charset="0"/>
        <a:buChar char="•"/>
        <a:defRPr sz="1650" kern="1200">
          <a:solidFill>
            <a:schemeClr val="tx1"/>
          </a:solidFill>
          <a:latin typeface="+mn-lt"/>
          <a:ea typeface="+mn-ea"/>
          <a:cs typeface="+mn-cs"/>
        </a:defRPr>
      </a:lvl3pPr>
      <a:lvl4pPr marL="1322608" indent="-188094" algn="l" defTabSz="754756" rtl="0" fontAlgn="base">
        <a:lnSpc>
          <a:spcPct val="90000"/>
        </a:lnSpc>
        <a:spcBef>
          <a:spcPts val="412"/>
        </a:spcBef>
        <a:spcAft>
          <a:spcPct val="0"/>
        </a:spcAft>
        <a:buFont typeface="Arial" panose="020B0604020202020204" pitchFamily="34" charset="0"/>
        <a:buChar char="•"/>
        <a:defRPr sz="1425" kern="1200">
          <a:solidFill>
            <a:schemeClr val="tx1"/>
          </a:solidFill>
          <a:latin typeface="+mn-lt"/>
          <a:ea typeface="+mn-ea"/>
          <a:cs typeface="+mn-cs"/>
        </a:defRPr>
      </a:lvl4pPr>
      <a:lvl5pPr marL="1699986" indent="-188094" algn="l" defTabSz="754756" rtl="0" fontAlgn="base">
        <a:lnSpc>
          <a:spcPct val="90000"/>
        </a:lnSpc>
        <a:spcBef>
          <a:spcPts val="412"/>
        </a:spcBef>
        <a:spcAft>
          <a:spcPct val="0"/>
        </a:spcAft>
        <a:buFont typeface="Arial" panose="020B0604020202020204" pitchFamily="34" charset="0"/>
        <a:buChar char="•"/>
        <a:defRPr sz="1425" kern="1200">
          <a:solidFill>
            <a:schemeClr val="tx1"/>
          </a:solidFill>
          <a:latin typeface="+mn-lt"/>
          <a:ea typeface="+mn-ea"/>
          <a:cs typeface="+mn-cs"/>
        </a:defRPr>
      </a:lvl5pPr>
      <a:lvl6pPr marL="2078606" indent="-188964" algn="l" defTabSz="75585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534" indent="-188964" algn="l" defTabSz="75585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462" indent="-188964" algn="l" defTabSz="75585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390" indent="-188964" algn="l" defTabSz="75585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nl-NL"/>
      </a:defPPr>
      <a:lvl1pPr marL="0" algn="l" defTabSz="755856" rtl="0" eaLnBrk="1" latinLnBrk="0" hangingPunct="1">
        <a:defRPr sz="1488" kern="1200">
          <a:solidFill>
            <a:schemeClr val="tx1"/>
          </a:solidFill>
          <a:latin typeface="+mn-lt"/>
          <a:ea typeface="+mn-ea"/>
          <a:cs typeface="+mn-cs"/>
        </a:defRPr>
      </a:lvl1pPr>
      <a:lvl2pPr marL="377929" algn="l" defTabSz="755856" rtl="0" eaLnBrk="1" latinLnBrk="0" hangingPunct="1">
        <a:defRPr sz="1488" kern="1200">
          <a:solidFill>
            <a:schemeClr val="tx1"/>
          </a:solidFill>
          <a:latin typeface="+mn-lt"/>
          <a:ea typeface="+mn-ea"/>
          <a:cs typeface="+mn-cs"/>
        </a:defRPr>
      </a:lvl2pPr>
      <a:lvl3pPr marL="755856" algn="l" defTabSz="755856" rtl="0" eaLnBrk="1" latinLnBrk="0" hangingPunct="1">
        <a:defRPr sz="1488" kern="1200">
          <a:solidFill>
            <a:schemeClr val="tx1"/>
          </a:solidFill>
          <a:latin typeface="+mn-lt"/>
          <a:ea typeface="+mn-ea"/>
          <a:cs typeface="+mn-cs"/>
        </a:defRPr>
      </a:lvl3pPr>
      <a:lvl4pPr marL="1133785" algn="l" defTabSz="755856" rtl="0" eaLnBrk="1" latinLnBrk="0" hangingPunct="1">
        <a:defRPr sz="1488" kern="1200">
          <a:solidFill>
            <a:schemeClr val="tx1"/>
          </a:solidFill>
          <a:latin typeface="+mn-lt"/>
          <a:ea typeface="+mn-ea"/>
          <a:cs typeface="+mn-cs"/>
        </a:defRPr>
      </a:lvl4pPr>
      <a:lvl5pPr marL="1511713" algn="l" defTabSz="755856" rtl="0" eaLnBrk="1" latinLnBrk="0" hangingPunct="1">
        <a:defRPr sz="1488" kern="1200">
          <a:solidFill>
            <a:schemeClr val="tx1"/>
          </a:solidFill>
          <a:latin typeface="+mn-lt"/>
          <a:ea typeface="+mn-ea"/>
          <a:cs typeface="+mn-cs"/>
        </a:defRPr>
      </a:lvl5pPr>
      <a:lvl6pPr marL="1889642" algn="l" defTabSz="755856" rtl="0" eaLnBrk="1" latinLnBrk="0" hangingPunct="1">
        <a:defRPr sz="1488" kern="1200">
          <a:solidFill>
            <a:schemeClr val="tx1"/>
          </a:solidFill>
          <a:latin typeface="+mn-lt"/>
          <a:ea typeface="+mn-ea"/>
          <a:cs typeface="+mn-cs"/>
        </a:defRPr>
      </a:lvl6pPr>
      <a:lvl7pPr marL="2267569" algn="l" defTabSz="755856" rtl="0" eaLnBrk="1" latinLnBrk="0" hangingPunct="1">
        <a:defRPr sz="1488" kern="1200">
          <a:solidFill>
            <a:schemeClr val="tx1"/>
          </a:solidFill>
          <a:latin typeface="+mn-lt"/>
          <a:ea typeface="+mn-ea"/>
          <a:cs typeface="+mn-cs"/>
        </a:defRPr>
      </a:lvl7pPr>
      <a:lvl8pPr marL="2645498" algn="l" defTabSz="755856" rtl="0" eaLnBrk="1" latinLnBrk="0" hangingPunct="1">
        <a:defRPr sz="1488" kern="1200">
          <a:solidFill>
            <a:schemeClr val="tx1"/>
          </a:solidFill>
          <a:latin typeface="+mn-lt"/>
          <a:ea typeface="+mn-ea"/>
          <a:cs typeface="+mn-cs"/>
        </a:defRPr>
      </a:lvl8pPr>
      <a:lvl9pPr marL="3023426" algn="l" defTabSz="755856"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9.png"/><Relationship Id="rId1" Type="http://schemas.openxmlformats.org/officeDocument/2006/relationships/slideLayout" Target="../slideLayouts/slideLayout8.xml"/><Relationship Id="rId5" Type="http://schemas.openxmlformats.org/officeDocument/2006/relationships/image" Target="../media/image4.sv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p:cNvSpPr>
            <a:spLocks noGrp="1"/>
          </p:cNvSpPr>
          <p:nvPr>
            <p:ph type="body" sz="quarter" idx="14"/>
          </p:nvPr>
        </p:nvSpPr>
        <p:spPr>
          <a:xfrm>
            <a:off x="1259583" y="6215664"/>
            <a:ext cx="3015616" cy="176199"/>
          </a:xfrm>
        </p:spPr>
        <p:txBody>
          <a:bodyPr/>
          <a:lstStyle/>
          <a:p>
            <a:pPr defTabSz="755856" fontAlgn="auto">
              <a:spcBef>
                <a:spcPts val="826"/>
              </a:spcBef>
              <a:spcAft>
                <a:spcPts val="0"/>
              </a:spcAft>
              <a:defRPr/>
            </a:pPr>
            <a:r>
              <a:rPr dirty="0" smtClean="0"/>
              <a:t>P03789 / 07-09-2022</a:t>
            </a:r>
            <a:endParaRPr dirty="0"/>
          </a:p>
        </p:txBody>
      </p:sp>
      <p:sp>
        <p:nvSpPr>
          <p:cNvPr id="14340" name="Tijdelijke aanduiding voor tekst 4"/>
          <p:cNvSpPr>
            <a:spLocks noGrp="1"/>
          </p:cNvSpPr>
          <p:nvPr>
            <p:ph type="body" sz="quarter" idx="15"/>
          </p:nvPr>
        </p:nvSpPr>
        <p:spPr bwMode="auto">
          <a:xfrm>
            <a:off x="1354825" y="2017563"/>
            <a:ext cx="8362291" cy="3595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5" tIns="34287" rIns="68575" bIns="34287" numCol="1" anchor="t" anchorCtr="0" compatLnSpc="1">
            <a:prstTxWarp prst="textNoShape">
              <a:avLst/>
            </a:prstTxWarp>
          </a:bodyPr>
          <a:lstStyle/>
          <a:p>
            <a:r>
              <a:rPr lang="nl-NL" altLang="nl-NL" dirty="0" smtClean="0"/>
              <a:t>Centrumvisie Sevenum</a:t>
            </a:r>
          </a:p>
          <a:p>
            <a:r>
              <a:rPr lang="nl-NL" altLang="nl-NL" sz="1400" dirty="0"/>
              <a:t>Naar een </a:t>
            </a:r>
            <a:r>
              <a:rPr lang="nl-NL" altLang="nl-NL" sz="1400" dirty="0" err="1"/>
              <a:t>beleefbaar</a:t>
            </a:r>
            <a:r>
              <a:rPr lang="nl-NL" altLang="nl-NL" sz="1400" dirty="0"/>
              <a:t> en toekomstbestendig Sevenum</a:t>
            </a:r>
          </a:p>
          <a:p>
            <a:endParaRPr lang="nl-NL" altLang="nl-NL" dirty="0" smtClean="0"/>
          </a:p>
        </p:txBody>
      </p:sp>
      <p:sp>
        <p:nvSpPr>
          <p:cNvPr id="14341" name="Tijdelijke aanduiding voor tekst 5"/>
          <p:cNvSpPr>
            <a:spLocks noGrp="1"/>
          </p:cNvSpPr>
          <p:nvPr>
            <p:ph type="body" sz="quarter" idx="16"/>
          </p:nvPr>
        </p:nvSpPr>
        <p:spPr bwMode="auto">
          <a:xfrm>
            <a:off x="1373363" y="3062568"/>
            <a:ext cx="7323016" cy="5309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5" tIns="34287" rIns="68575" bIns="34287" numCol="1" anchor="t" anchorCtr="0" compatLnSpc="1">
            <a:prstTxWarp prst="textNoShape">
              <a:avLst/>
            </a:prstTxWarp>
          </a:bodyPr>
          <a:lstStyle/>
          <a:p>
            <a:r>
              <a:rPr lang="nl-NL" altLang="nl-NL" dirty="0" smtClean="0"/>
              <a:t>2</a:t>
            </a:r>
            <a:r>
              <a:rPr lang="nl-NL" altLang="nl-NL" baseline="30000" dirty="0" smtClean="0"/>
              <a:t>e</a:t>
            </a:r>
            <a:r>
              <a:rPr lang="nl-NL" altLang="nl-NL" dirty="0" smtClean="0"/>
              <a:t> dorpsbijeenkomst</a:t>
            </a:r>
          </a:p>
        </p:txBody>
      </p:sp>
      <p:pic>
        <p:nvPicPr>
          <p:cNvPr id="8" name="Afbeelding 7"/>
          <p:cNvPicPr>
            <a:picLocks noChangeAspect="1"/>
          </p:cNvPicPr>
          <p:nvPr/>
        </p:nvPicPr>
        <p:blipFill rotWithShape="1">
          <a:blip r:embed="rId2">
            <a:extLst>
              <a:ext uri="{28A0092B-C50C-407E-A947-70E740481C1C}">
                <a14:useLocalDpi xmlns:a14="http://schemas.microsoft.com/office/drawing/2010/main" val="0"/>
              </a:ext>
            </a:extLst>
          </a:blip>
          <a:srcRect t="48617" b="5703"/>
          <a:stretch/>
        </p:blipFill>
        <p:spPr>
          <a:xfrm>
            <a:off x="0" y="3523451"/>
            <a:ext cx="10079037" cy="261257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half" idx="1"/>
          </p:nvPr>
        </p:nvSpPr>
        <p:spPr>
          <a:xfrm>
            <a:off x="476214" y="829245"/>
            <a:ext cx="8876086" cy="3488543"/>
          </a:xfrm>
        </p:spPr>
        <p:txBody>
          <a:bodyPr/>
          <a:lstStyle/>
          <a:p>
            <a:pPr defTabSz="755856" fontAlgn="auto">
              <a:spcBef>
                <a:spcPts val="826"/>
              </a:spcBef>
              <a:spcAft>
                <a:spcPts val="0"/>
              </a:spcAft>
              <a:defRPr/>
            </a:pPr>
            <a:r>
              <a:rPr lang="nl-NL" dirty="0" smtClean="0"/>
              <a:t>Beeldkwaliteit</a:t>
            </a:r>
            <a:endParaRPr lang="nl-NL" sz="1650" b="0" dirty="0" smtClean="0"/>
          </a:p>
          <a:p>
            <a:pPr marL="285750" indent="-285750" defTabSz="755856" fontAlgn="auto">
              <a:spcBef>
                <a:spcPts val="826"/>
              </a:spcBef>
              <a:spcAft>
                <a:spcPts val="0"/>
              </a:spcAft>
              <a:buFont typeface="Arial" panose="020B0604020202020204" pitchFamily="34" charset="0"/>
              <a:buChar char="•"/>
              <a:defRPr/>
            </a:pPr>
            <a:endParaRPr lang="nl-NL" b="0" dirty="0"/>
          </a:p>
          <a:p>
            <a:pPr defTabSz="755856" fontAlgn="auto">
              <a:spcBef>
                <a:spcPts val="826"/>
              </a:spcBef>
              <a:spcAft>
                <a:spcPts val="0"/>
              </a:spcAft>
              <a:defRPr/>
            </a:pPr>
            <a:endParaRPr lang="nl-NL" dirty="0" smtClean="0"/>
          </a:p>
          <a:p>
            <a:pPr defTabSz="755856" fontAlgn="auto">
              <a:spcBef>
                <a:spcPts val="826"/>
              </a:spcBef>
              <a:spcAft>
                <a:spcPts val="0"/>
              </a:spcAft>
              <a:defRPr/>
            </a:pPr>
            <a:endParaRPr lang="nl-NL" dirty="0"/>
          </a:p>
          <a:p>
            <a:pPr marL="663679" lvl="1" indent="-285750" defTabSz="755856" fontAlgn="auto">
              <a:spcBef>
                <a:spcPts val="826"/>
              </a:spcBef>
              <a:spcAft>
                <a:spcPts val="0"/>
              </a:spcAft>
              <a:buFont typeface="Arial" panose="020B0604020202020204" pitchFamily="34" charset="0"/>
              <a:buChar char="•"/>
              <a:defRPr/>
            </a:pPr>
            <a:endParaRPr lang="nl-NL" b="0" dirty="0"/>
          </a:p>
          <a:p>
            <a:pPr defTabSz="755856" fontAlgn="auto">
              <a:spcBef>
                <a:spcPts val="826"/>
              </a:spcBef>
              <a:spcAft>
                <a:spcPts val="0"/>
              </a:spcAft>
              <a:defRPr/>
            </a:pPr>
            <a:endParaRPr lang="nl-NL" dirty="0"/>
          </a:p>
          <a:p>
            <a:pPr marL="257141" indent="-257141" defTabSz="755856" fontAlgn="auto">
              <a:spcBef>
                <a:spcPts val="826"/>
              </a:spcBef>
              <a:spcAft>
                <a:spcPts val="0"/>
              </a:spcAft>
              <a:buFont typeface="Arial" panose="020B0604020202020204" pitchFamily="34" charset="0"/>
              <a:buChar char="•"/>
              <a:defRPr/>
            </a:pPr>
            <a:endParaRPr lang="nl-NL" dirty="0"/>
          </a:p>
          <a:p>
            <a:pPr marL="257141" indent="-257141" defTabSz="755856" fontAlgn="auto">
              <a:spcBef>
                <a:spcPts val="826"/>
              </a:spcBef>
              <a:spcAft>
                <a:spcPts val="0"/>
              </a:spcAft>
              <a:buFont typeface="Arial" panose="020B0604020202020204" pitchFamily="34" charset="0"/>
              <a:buChar char="•"/>
              <a:defRPr/>
            </a:pPr>
            <a:endParaRPr lang="nl-NL" dirty="0"/>
          </a:p>
          <a:p>
            <a:pPr algn="ctr" defTabSz="755856" fontAlgn="auto">
              <a:spcBef>
                <a:spcPts val="826"/>
              </a:spcBef>
              <a:spcAft>
                <a:spcPts val="0"/>
              </a:spcAft>
              <a:defRPr/>
            </a:pPr>
            <a:endParaRPr lang="nl-NL" dirty="0"/>
          </a:p>
        </p:txBody>
      </p:sp>
      <p:sp>
        <p:nvSpPr>
          <p:cNvPr id="3" name="Tijdelijke aanduiding voor tekst 2"/>
          <p:cNvSpPr>
            <a:spLocks noGrp="1"/>
          </p:cNvSpPr>
          <p:nvPr>
            <p:ph type="body" sz="quarter" idx="13"/>
          </p:nvPr>
        </p:nvSpPr>
        <p:spPr>
          <a:xfrm>
            <a:off x="3472615" y="389378"/>
            <a:ext cx="6351484" cy="195247"/>
          </a:xfrm>
        </p:spPr>
        <p:txBody>
          <a:bodyPr/>
          <a:lstStyle/>
          <a:p>
            <a:pPr defTabSz="755856" fontAlgn="auto">
              <a:spcBef>
                <a:spcPts val="826"/>
              </a:spcBef>
              <a:spcAft>
                <a:spcPts val="0"/>
              </a:spcAft>
              <a:defRPr/>
            </a:pPr>
            <a:r>
              <a:rPr lang="nl-NL" dirty="0"/>
              <a:t>Participatie</a:t>
            </a:r>
          </a:p>
        </p:txBody>
      </p:sp>
      <p:graphicFrame>
        <p:nvGraphicFramePr>
          <p:cNvPr id="4" name="Tabel 3"/>
          <p:cNvGraphicFramePr>
            <a:graphicFrameLocks noGrp="1"/>
          </p:cNvGraphicFramePr>
          <p:nvPr>
            <p:extLst>
              <p:ext uri="{D42A27DB-BD31-4B8C-83A1-F6EECF244321}">
                <p14:modId xmlns:p14="http://schemas.microsoft.com/office/powerpoint/2010/main" val="871284441"/>
              </p:ext>
            </p:extLst>
          </p:nvPr>
        </p:nvGraphicFramePr>
        <p:xfrm>
          <a:off x="476215" y="1150920"/>
          <a:ext cx="9105568" cy="1733478"/>
        </p:xfrm>
        <a:graphic>
          <a:graphicData uri="http://schemas.openxmlformats.org/drawingml/2006/table">
            <a:tbl>
              <a:tblPr>
                <a:tableStyleId>{5C22544A-7EE6-4342-B048-85BDC9FD1C3A}</a:tableStyleId>
              </a:tblPr>
              <a:tblGrid>
                <a:gridCol w="710101">
                  <a:extLst>
                    <a:ext uri="{9D8B030D-6E8A-4147-A177-3AD203B41FA5}">
                      <a16:colId xmlns:a16="http://schemas.microsoft.com/office/drawing/2014/main" val="3287852908"/>
                    </a:ext>
                  </a:extLst>
                </a:gridCol>
                <a:gridCol w="1974969">
                  <a:extLst>
                    <a:ext uri="{9D8B030D-6E8A-4147-A177-3AD203B41FA5}">
                      <a16:colId xmlns:a16="http://schemas.microsoft.com/office/drawing/2014/main" val="3714781364"/>
                    </a:ext>
                  </a:extLst>
                </a:gridCol>
                <a:gridCol w="2248654">
                  <a:extLst>
                    <a:ext uri="{9D8B030D-6E8A-4147-A177-3AD203B41FA5}">
                      <a16:colId xmlns:a16="http://schemas.microsoft.com/office/drawing/2014/main" val="4136798770"/>
                    </a:ext>
                  </a:extLst>
                </a:gridCol>
                <a:gridCol w="1057754">
                  <a:extLst>
                    <a:ext uri="{9D8B030D-6E8A-4147-A177-3AD203B41FA5}">
                      <a16:colId xmlns:a16="http://schemas.microsoft.com/office/drawing/2014/main" val="4145565905"/>
                    </a:ext>
                  </a:extLst>
                </a:gridCol>
                <a:gridCol w="1146517">
                  <a:extLst>
                    <a:ext uri="{9D8B030D-6E8A-4147-A177-3AD203B41FA5}">
                      <a16:colId xmlns:a16="http://schemas.microsoft.com/office/drawing/2014/main" val="1721735727"/>
                    </a:ext>
                  </a:extLst>
                </a:gridCol>
                <a:gridCol w="1967573">
                  <a:extLst>
                    <a:ext uri="{9D8B030D-6E8A-4147-A177-3AD203B41FA5}">
                      <a16:colId xmlns:a16="http://schemas.microsoft.com/office/drawing/2014/main" val="4269256923"/>
                    </a:ext>
                  </a:extLst>
                </a:gridCol>
              </a:tblGrid>
              <a:tr h="211392">
                <a:tc>
                  <a:txBody>
                    <a:bodyPr/>
                    <a:lstStyle/>
                    <a:p>
                      <a:pPr algn="l" fontAlgn="t"/>
                      <a:r>
                        <a:rPr lang="nl-NL" sz="900" b="1" u="none" strike="noStrike" dirty="0">
                          <a:effectLst/>
                        </a:rPr>
                        <a:t>Thema</a:t>
                      </a:r>
                      <a:endParaRPr lang="nl-NL" sz="900" b="1" i="0" u="none" strike="noStrike" dirty="0">
                        <a:solidFill>
                          <a:srgbClr val="000000"/>
                        </a:solidFill>
                        <a:effectLst/>
                        <a:latin typeface="Calibri" panose="020F0502020204030204" pitchFamily="34" charset="0"/>
                      </a:endParaRPr>
                    </a:p>
                  </a:txBody>
                  <a:tcPr marL="2222" marR="2222" marT="2222" marB="0"/>
                </a:tc>
                <a:tc>
                  <a:txBody>
                    <a:bodyPr/>
                    <a:lstStyle/>
                    <a:p>
                      <a:pPr algn="l" fontAlgn="t"/>
                      <a:r>
                        <a:rPr lang="nl-NL" sz="900" b="1" u="none" strike="noStrike" dirty="0" smtClean="0">
                          <a:effectLst/>
                        </a:rPr>
                        <a:t>Ideeën </a:t>
                      </a:r>
                      <a:r>
                        <a:rPr lang="nl-NL" sz="900" b="1" u="none" strike="noStrike" dirty="0">
                          <a:effectLst/>
                        </a:rPr>
                        <a:t>en standpunten </a:t>
                      </a:r>
                      <a:endParaRPr lang="nl-NL" sz="900" b="1" i="0" u="none" strike="noStrike" dirty="0">
                        <a:solidFill>
                          <a:srgbClr val="000000"/>
                        </a:solidFill>
                        <a:effectLst/>
                        <a:latin typeface="Calibri" panose="020F0502020204030204" pitchFamily="34" charset="0"/>
                      </a:endParaRPr>
                    </a:p>
                  </a:txBody>
                  <a:tcPr marL="2222" marR="2222" marT="2222" marB="0"/>
                </a:tc>
                <a:tc>
                  <a:txBody>
                    <a:bodyPr/>
                    <a:lstStyle/>
                    <a:p>
                      <a:pPr algn="l" fontAlgn="t"/>
                      <a:r>
                        <a:rPr lang="nl-NL" sz="900" b="1" u="none" strike="noStrike" dirty="0">
                          <a:effectLst/>
                        </a:rPr>
                        <a:t>extra opmerking</a:t>
                      </a:r>
                      <a:endParaRPr lang="nl-NL" sz="900" b="1" i="0" u="none" strike="noStrike" dirty="0">
                        <a:solidFill>
                          <a:srgbClr val="000000"/>
                        </a:solidFill>
                        <a:effectLst/>
                        <a:latin typeface="Calibri" panose="020F0502020204030204" pitchFamily="34" charset="0"/>
                      </a:endParaRPr>
                    </a:p>
                  </a:txBody>
                  <a:tcPr marL="2222" marR="2222" marT="2222" marB="0"/>
                </a:tc>
                <a:tc>
                  <a:txBody>
                    <a:bodyPr/>
                    <a:lstStyle/>
                    <a:p>
                      <a:pPr algn="l" fontAlgn="t"/>
                      <a:r>
                        <a:rPr lang="nl-NL" sz="900" b="1" u="none" strike="noStrike" dirty="0">
                          <a:effectLst/>
                        </a:rPr>
                        <a:t>rubriek</a:t>
                      </a:r>
                      <a:endParaRPr lang="nl-NL" sz="900" b="1" i="0" u="none" strike="noStrike" dirty="0">
                        <a:solidFill>
                          <a:srgbClr val="000000"/>
                        </a:solidFill>
                        <a:effectLst/>
                        <a:latin typeface="Calibri" panose="020F0502020204030204" pitchFamily="34" charset="0"/>
                      </a:endParaRPr>
                    </a:p>
                  </a:txBody>
                  <a:tcPr marL="2222" marR="2222" marT="2222" marB="0"/>
                </a:tc>
                <a:tc>
                  <a:txBody>
                    <a:bodyPr/>
                    <a:lstStyle/>
                    <a:p>
                      <a:pPr algn="l" fontAlgn="t"/>
                      <a:r>
                        <a:rPr lang="nl-NL" sz="900" b="1" u="none" strike="noStrike" dirty="0">
                          <a:effectLst/>
                        </a:rPr>
                        <a:t>Uitleg/vertaling</a:t>
                      </a:r>
                      <a:endParaRPr lang="nl-NL" sz="900" b="1" i="0" u="none" strike="noStrike" dirty="0">
                        <a:solidFill>
                          <a:srgbClr val="000000"/>
                        </a:solidFill>
                        <a:effectLst/>
                        <a:latin typeface="Calibri" panose="020F0502020204030204" pitchFamily="34" charset="0"/>
                      </a:endParaRPr>
                    </a:p>
                  </a:txBody>
                  <a:tcPr marL="2222" marR="2222" marT="2222" marB="0"/>
                </a:tc>
                <a:tc>
                  <a:txBody>
                    <a:bodyPr/>
                    <a:lstStyle/>
                    <a:p>
                      <a:pPr algn="l" fontAlgn="t"/>
                      <a:r>
                        <a:rPr lang="nl-NL" sz="900" b="1" u="none" strike="noStrike" dirty="0">
                          <a:effectLst/>
                        </a:rPr>
                        <a:t>Aanpassing visie</a:t>
                      </a:r>
                      <a:endParaRPr lang="nl-NL" sz="900" b="1" i="0" u="none" strike="noStrike" dirty="0">
                        <a:solidFill>
                          <a:srgbClr val="000000"/>
                        </a:solidFill>
                        <a:effectLst/>
                        <a:latin typeface="Calibri" panose="020F0502020204030204" pitchFamily="34" charset="0"/>
                      </a:endParaRPr>
                    </a:p>
                  </a:txBody>
                  <a:tcPr marL="2222" marR="2222" marT="2222" marB="0"/>
                </a:tc>
                <a:extLst>
                  <a:ext uri="{0D108BD9-81ED-4DB2-BD59-A6C34878D82A}">
                    <a16:rowId xmlns:a16="http://schemas.microsoft.com/office/drawing/2014/main" val="1084710688"/>
                  </a:ext>
                </a:extLst>
              </a:tr>
              <a:tr h="276945">
                <a:tc>
                  <a:txBody>
                    <a:bodyPr/>
                    <a:lstStyle/>
                    <a:p>
                      <a:pPr algn="l" fontAlgn="t"/>
                      <a:r>
                        <a:rPr lang="nl-NL" sz="900" u="none" strike="noStrike" dirty="0">
                          <a:effectLst/>
                        </a:rPr>
                        <a:t>Inrichting</a:t>
                      </a:r>
                      <a:endParaRPr lang="nl-NL" sz="900" b="0" i="0" u="none" strike="noStrike" dirty="0">
                        <a:solidFill>
                          <a:srgbClr val="000000"/>
                        </a:solidFill>
                        <a:effectLst/>
                        <a:latin typeface="Calibri" panose="020F0502020204030204" pitchFamily="34" charset="0"/>
                      </a:endParaRPr>
                    </a:p>
                  </a:txBody>
                  <a:tcPr marL="2222" marR="2222" marT="2222" marB="0"/>
                </a:tc>
                <a:tc>
                  <a:txBody>
                    <a:bodyPr/>
                    <a:lstStyle/>
                    <a:p>
                      <a:pPr algn="l" fontAlgn="t"/>
                      <a:r>
                        <a:rPr lang="nl-NL" sz="900" u="none" strike="noStrike">
                          <a:effectLst/>
                        </a:rPr>
                        <a:t>lang parkeren en groen combineren</a:t>
                      </a:r>
                      <a:endParaRPr lang="nl-NL" sz="900" b="0" i="0" u="none" strike="noStrike">
                        <a:solidFill>
                          <a:srgbClr val="000000"/>
                        </a:solidFill>
                        <a:effectLst/>
                        <a:latin typeface="Calibri" panose="020F0502020204030204" pitchFamily="34" charset="0"/>
                      </a:endParaRPr>
                    </a:p>
                  </a:txBody>
                  <a:tcPr marL="2222" marR="2222" marT="2222" marB="0"/>
                </a:tc>
                <a:tc>
                  <a:txBody>
                    <a:bodyPr/>
                    <a:lstStyle/>
                    <a:p>
                      <a:pPr algn="l" fontAlgn="t"/>
                      <a:r>
                        <a:rPr lang="nl-NL" sz="900" u="none" strike="noStrike">
                          <a:effectLst/>
                        </a:rPr>
                        <a:t>minder stenig, koppelen aan éénrichtingsweg</a:t>
                      </a:r>
                      <a:endParaRPr lang="nl-NL" sz="900" b="0" i="0" u="none" strike="noStrike">
                        <a:solidFill>
                          <a:srgbClr val="000000"/>
                        </a:solidFill>
                        <a:effectLst/>
                        <a:latin typeface="Calibri" panose="020F0502020204030204" pitchFamily="34" charset="0"/>
                      </a:endParaRPr>
                    </a:p>
                  </a:txBody>
                  <a:tcPr marL="2222" marR="2222" marT="2222" marB="0"/>
                </a:tc>
                <a:tc>
                  <a:txBody>
                    <a:bodyPr/>
                    <a:lstStyle/>
                    <a:p>
                      <a:pPr algn="l" fontAlgn="t"/>
                      <a:r>
                        <a:rPr lang="nl-NL" sz="900" u="none" strike="noStrike">
                          <a:effectLst/>
                        </a:rPr>
                        <a:t>beeldkwaliteit</a:t>
                      </a:r>
                      <a:endParaRPr lang="nl-NL" sz="900" b="0" i="0" u="none" strike="noStrike">
                        <a:solidFill>
                          <a:srgbClr val="000000"/>
                        </a:solidFill>
                        <a:effectLst/>
                        <a:latin typeface="Calibri" panose="020F0502020204030204" pitchFamily="34" charset="0"/>
                      </a:endParaRPr>
                    </a:p>
                  </a:txBody>
                  <a:tcPr marL="2222" marR="2222" marT="2222" marB="0"/>
                </a:tc>
                <a:tc>
                  <a:txBody>
                    <a:bodyPr/>
                    <a:lstStyle/>
                    <a:p>
                      <a:pPr algn="l" fontAlgn="t"/>
                      <a:r>
                        <a:rPr lang="nl-NL" sz="900" u="none" strike="noStrike">
                          <a:effectLst/>
                        </a:rPr>
                        <a:t>Groenere parkeerpleinen</a:t>
                      </a:r>
                      <a:endParaRPr lang="nl-NL" sz="900" b="0" i="0" u="none" strike="noStrike">
                        <a:solidFill>
                          <a:srgbClr val="000000"/>
                        </a:solidFill>
                        <a:effectLst/>
                        <a:latin typeface="Calibri" panose="020F0502020204030204" pitchFamily="34" charset="0"/>
                      </a:endParaRPr>
                    </a:p>
                  </a:txBody>
                  <a:tcPr marL="2222" marR="2222" marT="2222" marB="0"/>
                </a:tc>
                <a:tc>
                  <a:txBody>
                    <a:bodyPr/>
                    <a:lstStyle/>
                    <a:p>
                      <a:pPr algn="l" fontAlgn="t"/>
                      <a:r>
                        <a:rPr lang="nl-NL" sz="900" u="none" strike="noStrike">
                          <a:effectLst/>
                        </a:rPr>
                        <a:t>Aandachtspunt Kruisweide en Past. Vullinghsplein</a:t>
                      </a:r>
                      <a:endParaRPr lang="nl-NL" sz="900" b="0" i="0" u="none" strike="noStrike">
                        <a:solidFill>
                          <a:srgbClr val="000000"/>
                        </a:solidFill>
                        <a:effectLst/>
                        <a:latin typeface="Calibri" panose="020F0502020204030204" pitchFamily="34" charset="0"/>
                      </a:endParaRPr>
                    </a:p>
                  </a:txBody>
                  <a:tcPr marL="2222" marR="2222" marT="2222" marB="0"/>
                </a:tc>
                <a:extLst>
                  <a:ext uri="{0D108BD9-81ED-4DB2-BD59-A6C34878D82A}">
                    <a16:rowId xmlns:a16="http://schemas.microsoft.com/office/drawing/2014/main" val="4222477045"/>
                  </a:ext>
                </a:extLst>
              </a:tr>
              <a:tr h="139585">
                <a:tc>
                  <a:txBody>
                    <a:bodyPr/>
                    <a:lstStyle/>
                    <a:p>
                      <a:pPr algn="l" fontAlgn="t"/>
                      <a:r>
                        <a:rPr lang="nl-NL" sz="900" u="none" strike="noStrike" dirty="0">
                          <a:effectLst/>
                        </a:rPr>
                        <a:t>Inrichting</a:t>
                      </a:r>
                      <a:endParaRPr lang="nl-NL" sz="900" b="0" i="0" u="none" strike="noStrike" dirty="0">
                        <a:solidFill>
                          <a:srgbClr val="000000"/>
                        </a:solidFill>
                        <a:effectLst/>
                        <a:latin typeface="Calibri" panose="020F0502020204030204" pitchFamily="34" charset="0"/>
                      </a:endParaRPr>
                    </a:p>
                  </a:txBody>
                  <a:tcPr marL="2222" marR="2222" marT="2222" marB="0"/>
                </a:tc>
                <a:tc>
                  <a:txBody>
                    <a:bodyPr/>
                    <a:lstStyle/>
                    <a:p>
                      <a:pPr algn="l" fontAlgn="t"/>
                      <a:r>
                        <a:rPr lang="nl-NL" sz="900" u="none" strike="noStrike" dirty="0">
                          <a:effectLst/>
                        </a:rPr>
                        <a:t>ingetogen, rustieke sfeer</a:t>
                      </a:r>
                      <a:endParaRPr lang="nl-NL" sz="900" b="0" i="0" u="none" strike="noStrike" dirty="0">
                        <a:solidFill>
                          <a:srgbClr val="000000"/>
                        </a:solidFill>
                        <a:effectLst/>
                        <a:latin typeface="Calibri" panose="020F0502020204030204" pitchFamily="34" charset="0"/>
                      </a:endParaRPr>
                    </a:p>
                  </a:txBody>
                  <a:tcPr marL="2222" marR="2222" marT="2222" marB="0"/>
                </a:tc>
                <a:tc>
                  <a:txBody>
                    <a:bodyPr/>
                    <a:lstStyle/>
                    <a:p>
                      <a:pPr algn="l" fontAlgn="t"/>
                      <a:r>
                        <a:rPr lang="nl-NL" sz="900" u="none" strike="noStrike">
                          <a:effectLst/>
                        </a:rPr>
                        <a:t> </a:t>
                      </a:r>
                      <a:endParaRPr lang="nl-NL" sz="900" b="0" i="0" u="none" strike="noStrike">
                        <a:solidFill>
                          <a:srgbClr val="000000"/>
                        </a:solidFill>
                        <a:effectLst/>
                        <a:latin typeface="Calibri" panose="020F0502020204030204" pitchFamily="34" charset="0"/>
                      </a:endParaRPr>
                    </a:p>
                  </a:txBody>
                  <a:tcPr marL="2222" marR="2222" marT="2222" marB="0"/>
                </a:tc>
                <a:tc>
                  <a:txBody>
                    <a:bodyPr/>
                    <a:lstStyle/>
                    <a:p>
                      <a:pPr algn="l" fontAlgn="t"/>
                      <a:r>
                        <a:rPr lang="nl-NL" sz="900" u="none" strike="noStrike" dirty="0">
                          <a:effectLst/>
                        </a:rPr>
                        <a:t>beeldkwaliteit</a:t>
                      </a:r>
                      <a:endParaRPr lang="nl-NL" sz="900" b="0" i="0" u="none" strike="noStrike" dirty="0">
                        <a:solidFill>
                          <a:srgbClr val="000000"/>
                        </a:solidFill>
                        <a:effectLst/>
                        <a:latin typeface="Calibri" panose="020F0502020204030204" pitchFamily="34" charset="0"/>
                      </a:endParaRPr>
                    </a:p>
                  </a:txBody>
                  <a:tcPr marL="2222" marR="2222" marT="2222" marB="0"/>
                </a:tc>
                <a:tc>
                  <a:txBody>
                    <a:bodyPr/>
                    <a:lstStyle/>
                    <a:p>
                      <a:pPr algn="l" fontAlgn="t"/>
                      <a:r>
                        <a:rPr lang="nl-NL" sz="900" u="none" strike="noStrike">
                          <a:effectLst/>
                        </a:rPr>
                        <a:t> </a:t>
                      </a:r>
                      <a:endParaRPr lang="nl-NL" sz="900" b="0" i="0" u="none" strike="noStrike">
                        <a:solidFill>
                          <a:srgbClr val="000000"/>
                        </a:solidFill>
                        <a:effectLst/>
                        <a:latin typeface="Calibri" panose="020F0502020204030204" pitchFamily="34" charset="0"/>
                      </a:endParaRPr>
                    </a:p>
                  </a:txBody>
                  <a:tcPr marL="2222" marR="2222" marT="2222" marB="0"/>
                </a:tc>
                <a:tc>
                  <a:txBody>
                    <a:bodyPr/>
                    <a:lstStyle/>
                    <a:p>
                      <a:pPr algn="l" fontAlgn="t"/>
                      <a:r>
                        <a:rPr lang="nl-NL" sz="900" u="none" strike="noStrike">
                          <a:effectLst/>
                        </a:rPr>
                        <a:t>-</a:t>
                      </a:r>
                      <a:endParaRPr lang="nl-NL" sz="900" b="0" i="0" u="none" strike="noStrike">
                        <a:solidFill>
                          <a:srgbClr val="000000"/>
                        </a:solidFill>
                        <a:effectLst/>
                        <a:latin typeface="Calibri" panose="020F0502020204030204" pitchFamily="34" charset="0"/>
                      </a:endParaRPr>
                    </a:p>
                  </a:txBody>
                  <a:tcPr marL="2222" marR="2222" marT="2222" marB="0"/>
                </a:tc>
                <a:extLst>
                  <a:ext uri="{0D108BD9-81ED-4DB2-BD59-A6C34878D82A}">
                    <a16:rowId xmlns:a16="http://schemas.microsoft.com/office/drawing/2014/main" val="3824654376"/>
                  </a:ext>
                </a:extLst>
              </a:tr>
              <a:tr h="276945">
                <a:tc>
                  <a:txBody>
                    <a:bodyPr/>
                    <a:lstStyle/>
                    <a:p>
                      <a:pPr algn="l" fontAlgn="t"/>
                      <a:r>
                        <a:rPr lang="nl-NL" sz="900" u="none" strike="noStrike" dirty="0">
                          <a:effectLst/>
                        </a:rPr>
                        <a:t>Inrichting</a:t>
                      </a:r>
                      <a:endParaRPr lang="nl-NL" sz="900" b="0" i="0" u="none" strike="noStrike" dirty="0">
                        <a:solidFill>
                          <a:srgbClr val="000000"/>
                        </a:solidFill>
                        <a:effectLst/>
                        <a:latin typeface="Calibri" panose="020F0502020204030204" pitchFamily="34" charset="0"/>
                      </a:endParaRPr>
                    </a:p>
                  </a:txBody>
                  <a:tcPr marL="2222" marR="2222" marT="2222" marB="0"/>
                </a:tc>
                <a:tc>
                  <a:txBody>
                    <a:bodyPr/>
                    <a:lstStyle/>
                    <a:p>
                      <a:pPr algn="l" fontAlgn="t"/>
                      <a:r>
                        <a:rPr lang="nl-NL" sz="900" u="none" strike="noStrike" dirty="0">
                          <a:effectLst/>
                        </a:rPr>
                        <a:t>parkeerplaatsen mooier met bomen</a:t>
                      </a:r>
                      <a:endParaRPr lang="nl-NL" sz="900" b="0" i="0" u="none" strike="noStrike" dirty="0">
                        <a:solidFill>
                          <a:srgbClr val="000000"/>
                        </a:solidFill>
                        <a:effectLst/>
                        <a:latin typeface="Calibri" panose="020F0502020204030204" pitchFamily="34" charset="0"/>
                      </a:endParaRPr>
                    </a:p>
                  </a:txBody>
                  <a:tcPr marL="2222" marR="2222" marT="2222" marB="0"/>
                </a:tc>
                <a:tc>
                  <a:txBody>
                    <a:bodyPr/>
                    <a:lstStyle/>
                    <a:p>
                      <a:pPr algn="l" fontAlgn="t"/>
                      <a:r>
                        <a:rPr lang="nl-NL" sz="900" u="none" strike="noStrike">
                          <a:effectLst/>
                        </a:rPr>
                        <a:t> </a:t>
                      </a:r>
                      <a:endParaRPr lang="nl-NL" sz="900" b="0" i="0" u="none" strike="noStrike">
                        <a:solidFill>
                          <a:srgbClr val="000000"/>
                        </a:solidFill>
                        <a:effectLst/>
                        <a:latin typeface="Calibri" panose="020F0502020204030204" pitchFamily="34" charset="0"/>
                      </a:endParaRPr>
                    </a:p>
                  </a:txBody>
                  <a:tcPr marL="2222" marR="2222" marT="2222" marB="0"/>
                </a:tc>
                <a:tc>
                  <a:txBody>
                    <a:bodyPr/>
                    <a:lstStyle/>
                    <a:p>
                      <a:pPr algn="l" fontAlgn="t"/>
                      <a:r>
                        <a:rPr lang="nl-NL" sz="900" u="none" strike="noStrike">
                          <a:effectLst/>
                        </a:rPr>
                        <a:t>beeldkwaliteit</a:t>
                      </a:r>
                      <a:endParaRPr lang="nl-NL" sz="900" b="0" i="0" u="none" strike="noStrike">
                        <a:solidFill>
                          <a:srgbClr val="000000"/>
                        </a:solidFill>
                        <a:effectLst/>
                        <a:latin typeface="Calibri" panose="020F0502020204030204" pitchFamily="34" charset="0"/>
                      </a:endParaRPr>
                    </a:p>
                  </a:txBody>
                  <a:tcPr marL="2222" marR="2222" marT="2222" marB="0"/>
                </a:tc>
                <a:tc>
                  <a:txBody>
                    <a:bodyPr/>
                    <a:lstStyle/>
                    <a:p>
                      <a:pPr algn="l" fontAlgn="t"/>
                      <a:r>
                        <a:rPr lang="nl-NL" sz="900" u="none" strike="noStrike">
                          <a:effectLst/>
                        </a:rPr>
                        <a:t>Groenere parkeerpleinen</a:t>
                      </a:r>
                      <a:endParaRPr lang="nl-NL" sz="900" b="0" i="0" u="none" strike="noStrike">
                        <a:solidFill>
                          <a:srgbClr val="000000"/>
                        </a:solidFill>
                        <a:effectLst/>
                        <a:latin typeface="Calibri" panose="020F0502020204030204" pitchFamily="34" charset="0"/>
                      </a:endParaRPr>
                    </a:p>
                  </a:txBody>
                  <a:tcPr marL="2222" marR="2222" marT="2222" marB="0"/>
                </a:tc>
                <a:tc>
                  <a:txBody>
                    <a:bodyPr/>
                    <a:lstStyle/>
                    <a:p>
                      <a:pPr algn="l" fontAlgn="t"/>
                      <a:r>
                        <a:rPr lang="nl-NL" sz="900" u="none" strike="noStrike">
                          <a:effectLst/>
                        </a:rPr>
                        <a:t>Aandachtspunt Kruisweide en Past. Vullinghsplein</a:t>
                      </a:r>
                      <a:endParaRPr lang="nl-NL" sz="900" b="0" i="0" u="none" strike="noStrike">
                        <a:solidFill>
                          <a:srgbClr val="000000"/>
                        </a:solidFill>
                        <a:effectLst/>
                        <a:latin typeface="Calibri" panose="020F0502020204030204" pitchFamily="34" charset="0"/>
                      </a:endParaRPr>
                    </a:p>
                  </a:txBody>
                  <a:tcPr marL="2222" marR="2222" marT="2222" marB="0"/>
                </a:tc>
                <a:extLst>
                  <a:ext uri="{0D108BD9-81ED-4DB2-BD59-A6C34878D82A}">
                    <a16:rowId xmlns:a16="http://schemas.microsoft.com/office/drawing/2014/main" val="1153301766"/>
                  </a:ext>
                </a:extLst>
              </a:tr>
              <a:tr h="551666">
                <a:tc>
                  <a:txBody>
                    <a:bodyPr/>
                    <a:lstStyle/>
                    <a:p>
                      <a:pPr algn="l" fontAlgn="t"/>
                      <a:r>
                        <a:rPr lang="nl-NL" sz="900" u="none" strike="noStrike">
                          <a:effectLst/>
                        </a:rPr>
                        <a:t>Inrichting</a:t>
                      </a:r>
                      <a:endParaRPr lang="nl-NL" sz="900" b="0" i="0" u="none" strike="noStrike">
                        <a:solidFill>
                          <a:srgbClr val="000000"/>
                        </a:solidFill>
                        <a:effectLst/>
                        <a:latin typeface="Calibri" panose="020F0502020204030204" pitchFamily="34" charset="0"/>
                      </a:endParaRPr>
                    </a:p>
                  </a:txBody>
                  <a:tcPr marL="2222" marR="2222" marT="2222" marB="0"/>
                </a:tc>
                <a:tc>
                  <a:txBody>
                    <a:bodyPr/>
                    <a:lstStyle/>
                    <a:p>
                      <a:pPr algn="l" fontAlgn="t"/>
                      <a:r>
                        <a:rPr lang="nl-NL" sz="900" u="none" strike="noStrike" dirty="0">
                          <a:effectLst/>
                        </a:rPr>
                        <a:t>Raadhuisplein aan voet van kerk laten aansluiten</a:t>
                      </a:r>
                      <a:endParaRPr lang="nl-NL" sz="900" b="0" i="0" u="none" strike="noStrike" dirty="0">
                        <a:solidFill>
                          <a:srgbClr val="000000"/>
                        </a:solidFill>
                        <a:effectLst/>
                        <a:latin typeface="Calibri" panose="020F0502020204030204" pitchFamily="34" charset="0"/>
                      </a:endParaRPr>
                    </a:p>
                  </a:txBody>
                  <a:tcPr marL="2222" marR="2222" marT="2222" marB="0"/>
                </a:tc>
                <a:tc>
                  <a:txBody>
                    <a:bodyPr/>
                    <a:lstStyle/>
                    <a:p>
                      <a:pPr algn="l" fontAlgn="t"/>
                      <a:r>
                        <a:rPr lang="nl-NL" sz="900" u="none" strike="noStrike" dirty="0">
                          <a:effectLst/>
                        </a:rPr>
                        <a:t>muurtjes weghalen, plein sfeervoller, wel parkeren, wellicht minder</a:t>
                      </a:r>
                      <a:endParaRPr lang="nl-NL" sz="900" b="0" i="0" u="none" strike="noStrike" dirty="0">
                        <a:solidFill>
                          <a:srgbClr val="000000"/>
                        </a:solidFill>
                        <a:effectLst/>
                        <a:latin typeface="Calibri" panose="020F0502020204030204" pitchFamily="34" charset="0"/>
                      </a:endParaRPr>
                    </a:p>
                  </a:txBody>
                  <a:tcPr marL="2222" marR="2222" marT="2222" marB="0"/>
                </a:tc>
                <a:tc>
                  <a:txBody>
                    <a:bodyPr/>
                    <a:lstStyle/>
                    <a:p>
                      <a:pPr algn="l" fontAlgn="t"/>
                      <a:r>
                        <a:rPr lang="nl-NL" sz="900" u="none" strike="noStrike">
                          <a:effectLst/>
                        </a:rPr>
                        <a:t>beeldkwaliteit</a:t>
                      </a:r>
                      <a:endParaRPr lang="nl-NL" sz="900" b="0" i="0" u="none" strike="noStrike">
                        <a:solidFill>
                          <a:srgbClr val="000000"/>
                        </a:solidFill>
                        <a:effectLst/>
                        <a:latin typeface="Calibri" panose="020F0502020204030204" pitchFamily="34" charset="0"/>
                      </a:endParaRPr>
                    </a:p>
                  </a:txBody>
                  <a:tcPr marL="2222" marR="2222" marT="2222" marB="0"/>
                </a:tc>
                <a:tc>
                  <a:txBody>
                    <a:bodyPr/>
                    <a:lstStyle/>
                    <a:p>
                      <a:pPr algn="l" fontAlgn="t"/>
                      <a:r>
                        <a:rPr lang="nl-NL" sz="900" u="none" strike="noStrike" dirty="0">
                          <a:effectLst/>
                        </a:rPr>
                        <a:t>Kerk minder op eigen perceel maar visueel betrekken bij het Raadhuisplein</a:t>
                      </a:r>
                      <a:endParaRPr lang="nl-NL" sz="900" b="0" i="0" u="none" strike="noStrike" dirty="0">
                        <a:solidFill>
                          <a:srgbClr val="000000"/>
                        </a:solidFill>
                        <a:effectLst/>
                        <a:latin typeface="Calibri" panose="020F0502020204030204" pitchFamily="34" charset="0"/>
                      </a:endParaRPr>
                    </a:p>
                  </a:txBody>
                  <a:tcPr marL="2222" marR="2222" marT="2222" marB="0"/>
                </a:tc>
                <a:tc>
                  <a:txBody>
                    <a:bodyPr/>
                    <a:lstStyle/>
                    <a:p>
                      <a:pPr algn="l" fontAlgn="t"/>
                      <a:r>
                        <a:rPr lang="nl-NL" sz="900" u="none" strike="noStrike">
                          <a:effectLst/>
                        </a:rPr>
                        <a:t>Goede toevoeging aan visie</a:t>
                      </a:r>
                      <a:endParaRPr lang="nl-NL" sz="900" b="0" i="0" u="none" strike="noStrike">
                        <a:solidFill>
                          <a:srgbClr val="000000"/>
                        </a:solidFill>
                        <a:effectLst/>
                        <a:latin typeface="Calibri" panose="020F0502020204030204" pitchFamily="34" charset="0"/>
                      </a:endParaRPr>
                    </a:p>
                  </a:txBody>
                  <a:tcPr marL="2222" marR="2222" marT="2222" marB="0"/>
                </a:tc>
                <a:extLst>
                  <a:ext uri="{0D108BD9-81ED-4DB2-BD59-A6C34878D82A}">
                    <a16:rowId xmlns:a16="http://schemas.microsoft.com/office/drawing/2014/main" val="2973593749"/>
                  </a:ext>
                </a:extLst>
              </a:tr>
              <a:tr h="276945">
                <a:tc>
                  <a:txBody>
                    <a:bodyPr/>
                    <a:lstStyle/>
                    <a:p>
                      <a:pPr algn="l" fontAlgn="t"/>
                      <a:r>
                        <a:rPr lang="nl-NL" sz="900" u="none" strike="noStrike">
                          <a:effectLst/>
                        </a:rPr>
                        <a:t>Inrichting</a:t>
                      </a:r>
                      <a:endParaRPr lang="nl-NL" sz="900" b="0" i="0" u="none" strike="noStrike">
                        <a:solidFill>
                          <a:srgbClr val="000000"/>
                        </a:solidFill>
                        <a:effectLst/>
                        <a:latin typeface="Calibri" panose="020F0502020204030204" pitchFamily="34" charset="0"/>
                      </a:endParaRPr>
                    </a:p>
                  </a:txBody>
                  <a:tcPr marL="2222" marR="2222" marT="2222" marB="0"/>
                </a:tc>
                <a:tc>
                  <a:txBody>
                    <a:bodyPr/>
                    <a:lstStyle/>
                    <a:p>
                      <a:pPr algn="l" fontAlgn="t"/>
                      <a:r>
                        <a:rPr lang="nl-NL" sz="900" u="none" strike="noStrike">
                          <a:effectLst/>
                        </a:rPr>
                        <a:t>vergroenen Past. Vullinghsplein</a:t>
                      </a:r>
                      <a:endParaRPr lang="nl-NL" sz="900" b="0" i="0" u="none" strike="noStrike">
                        <a:solidFill>
                          <a:srgbClr val="000000"/>
                        </a:solidFill>
                        <a:effectLst/>
                        <a:latin typeface="Calibri" panose="020F0502020204030204" pitchFamily="34" charset="0"/>
                      </a:endParaRPr>
                    </a:p>
                  </a:txBody>
                  <a:tcPr marL="2222" marR="2222" marT="2222" marB="0"/>
                </a:tc>
                <a:tc>
                  <a:txBody>
                    <a:bodyPr/>
                    <a:lstStyle/>
                    <a:p>
                      <a:pPr algn="l" fontAlgn="t"/>
                      <a:r>
                        <a:rPr lang="nl-NL" sz="900" u="none" strike="noStrike" dirty="0">
                          <a:effectLst/>
                        </a:rPr>
                        <a:t>ook </a:t>
                      </a:r>
                      <a:r>
                        <a:rPr lang="nl-NL" sz="900" u="none" strike="noStrike" dirty="0" err="1">
                          <a:effectLst/>
                        </a:rPr>
                        <a:t>tav</a:t>
                      </a:r>
                      <a:r>
                        <a:rPr lang="nl-NL" sz="900" u="none" strike="noStrike" dirty="0">
                          <a:effectLst/>
                        </a:rPr>
                        <a:t> gevels</a:t>
                      </a:r>
                      <a:endParaRPr lang="nl-NL" sz="900" b="0" i="0" u="none" strike="noStrike" dirty="0">
                        <a:solidFill>
                          <a:srgbClr val="000000"/>
                        </a:solidFill>
                        <a:effectLst/>
                        <a:latin typeface="Calibri" panose="020F0502020204030204" pitchFamily="34" charset="0"/>
                      </a:endParaRPr>
                    </a:p>
                  </a:txBody>
                  <a:tcPr marL="2222" marR="2222" marT="2222" marB="0"/>
                </a:tc>
                <a:tc>
                  <a:txBody>
                    <a:bodyPr/>
                    <a:lstStyle/>
                    <a:p>
                      <a:pPr algn="l" fontAlgn="t"/>
                      <a:r>
                        <a:rPr lang="nl-NL" sz="900" u="none" strike="noStrike" dirty="0">
                          <a:effectLst/>
                        </a:rPr>
                        <a:t>beeldkwaliteit</a:t>
                      </a:r>
                      <a:endParaRPr lang="nl-NL" sz="900" b="0" i="0" u="none" strike="noStrike" dirty="0">
                        <a:solidFill>
                          <a:srgbClr val="000000"/>
                        </a:solidFill>
                        <a:effectLst/>
                        <a:latin typeface="Calibri" panose="020F0502020204030204" pitchFamily="34" charset="0"/>
                      </a:endParaRPr>
                    </a:p>
                  </a:txBody>
                  <a:tcPr marL="2222" marR="2222" marT="2222" marB="0"/>
                </a:tc>
                <a:tc>
                  <a:txBody>
                    <a:bodyPr/>
                    <a:lstStyle/>
                    <a:p>
                      <a:pPr algn="l" fontAlgn="t"/>
                      <a:r>
                        <a:rPr lang="nl-NL" sz="900" u="none" strike="noStrike" dirty="0">
                          <a:effectLst/>
                        </a:rPr>
                        <a:t>Groenere parkeerpleinen</a:t>
                      </a:r>
                      <a:endParaRPr lang="nl-NL" sz="900" b="0" i="0" u="none" strike="noStrike" dirty="0">
                        <a:solidFill>
                          <a:srgbClr val="000000"/>
                        </a:solidFill>
                        <a:effectLst/>
                        <a:latin typeface="Calibri" panose="020F0502020204030204" pitchFamily="34" charset="0"/>
                      </a:endParaRPr>
                    </a:p>
                  </a:txBody>
                  <a:tcPr marL="2222" marR="2222" marT="2222" marB="0"/>
                </a:tc>
                <a:tc>
                  <a:txBody>
                    <a:bodyPr/>
                    <a:lstStyle/>
                    <a:p>
                      <a:pPr algn="l" fontAlgn="t"/>
                      <a:r>
                        <a:rPr lang="nl-NL" sz="900" u="none" strike="noStrike" dirty="0">
                          <a:effectLst/>
                        </a:rPr>
                        <a:t>Aandachtspunt Kruisweide en Past. </a:t>
                      </a:r>
                      <a:r>
                        <a:rPr lang="nl-NL" sz="900" u="none" strike="noStrike" dirty="0" err="1">
                          <a:effectLst/>
                        </a:rPr>
                        <a:t>Vullinghsplein</a:t>
                      </a:r>
                      <a:endParaRPr lang="nl-NL" sz="900" b="0" i="0" u="none" strike="noStrike" dirty="0">
                        <a:solidFill>
                          <a:srgbClr val="000000"/>
                        </a:solidFill>
                        <a:effectLst/>
                        <a:latin typeface="Calibri" panose="020F0502020204030204" pitchFamily="34" charset="0"/>
                      </a:endParaRPr>
                    </a:p>
                  </a:txBody>
                  <a:tcPr marL="2222" marR="2222" marT="2222" marB="0"/>
                </a:tc>
                <a:extLst>
                  <a:ext uri="{0D108BD9-81ED-4DB2-BD59-A6C34878D82A}">
                    <a16:rowId xmlns:a16="http://schemas.microsoft.com/office/drawing/2014/main" val="3522778752"/>
                  </a:ext>
                </a:extLst>
              </a:tr>
            </a:tbl>
          </a:graphicData>
        </a:graphic>
      </p:graphicFrame>
      <p:sp>
        <p:nvSpPr>
          <p:cNvPr id="5" name="Tijdelijke aanduiding voor inhoud 1"/>
          <p:cNvSpPr txBox="1">
            <a:spLocks/>
          </p:cNvSpPr>
          <p:nvPr/>
        </p:nvSpPr>
        <p:spPr>
          <a:xfrm>
            <a:off x="476214" y="2986402"/>
            <a:ext cx="8876086" cy="724161"/>
          </a:xfrm>
          <a:prstGeom prst="rect">
            <a:avLst/>
          </a:prstGeom>
        </p:spPr>
        <p:txBody>
          <a:bodyPr/>
          <a:lstStyle>
            <a:lvl1pPr marL="0" indent="0" algn="l" defTabSz="754756" rtl="0" fontAlgn="base">
              <a:lnSpc>
                <a:spcPct val="90000"/>
              </a:lnSpc>
              <a:spcBef>
                <a:spcPts val="825"/>
              </a:spcBef>
              <a:spcAft>
                <a:spcPct val="0"/>
              </a:spcAft>
              <a:buFont typeface="Arial" panose="020B0604020202020204" pitchFamily="34" charset="0"/>
              <a:buNone/>
              <a:defRPr sz="1654" b="1" kern="1200">
                <a:solidFill>
                  <a:srgbClr val="153055"/>
                </a:solidFill>
                <a:latin typeface="Arial" panose="020B0604020202020204" pitchFamily="34" charset="0"/>
                <a:ea typeface="+mn-ea"/>
                <a:cs typeface="Arial" panose="020B0604020202020204" pitchFamily="34" charset="0"/>
              </a:defRPr>
            </a:lvl1pPr>
            <a:lvl2pPr marL="377929" indent="0" algn="l" defTabSz="754756" rtl="0" fontAlgn="base">
              <a:lnSpc>
                <a:spcPct val="90000"/>
              </a:lnSpc>
              <a:spcBef>
                <a:spcPts val="412"/>
              </a:spcBef>
              <a:spcAft>
                <a:spcPct val="0"/>
              </a:spcAft>
              <a:buFont typeface="Arial" panose="020B0604020202020204" pitchFamily="34" charset="0"/>
              <a:buNone/>
              <a:defRPr sz="910" b="1" kern="1200">
                <a:solidFill>
                  <a:srgbClr val="153055"/>
                </a:solidFill>
                <a:latin typeface="Arial" panose="020B0604020202020204" pitchFamily="34" charset="0"/>
                <a:ea typeface="+mn-ea"/>
                <a:cs typeface="Arial" panose="020B0604020202020204" pitchFamily="34" charset="0"/>
              </a:defRPr>
            </a:lvl2pPr>
            <a:lvl3pPr marL="755856" indent="0" algn="l" defTabSz="754756" rtl="0" fontAlgn="base">
              <a:lnSpc>
                <a:spcPct val="90000"/>
              </a:lnSpc>
              <a:spcBef>
                <a:spcPts val="412"/>
              </a:spcBef>
              <a:spcAft>
                <a:spcPct val="0"/>
              </a:spcAft>
              <a:buFont typeface="Arial" panose="020B0604020202020204" pitchFamily="34" charset="0"/>
              <a:buNone/>
              <a:defRPr sz="744" b="1" kern="1200">
                <a:solidFill>
                  <a:srgbClr val="153055"/>
                </a:solidFill>
                <a:latin typeface="Arial" panose="020B0604020202020204" pitchFamily="34" charset="0"/>
                <a:ea typeface="+mn-ea"/>
                <a:cs typeface="Arial" panose="020B0604020202020204" pitchFamily="34" charset="0"/>
              </a:defRPr>
            </a:lvl3pPr>
            <a:lvl4pPr marL="1133785" indent="0" algn="l" defTabSz="754756" rtl="0" fontAlgn="base">
              <a:lnSpc>
                <a:spcPct val="90000"/>
              </a:lnSpc>
              <a:spcBef>
                <a:spcPts val="412"/>
              </a:spcBef>
              <a:spcAft>
                <a:spcPct val="0"/>
              </a:spcAft>
              <a:buFont typeface="Arial" panose="020B0604020202020204" pitchFamily="34" charset="0"/>
              <a:buNone/>
              <a:defRPr sz="744" kern="1200">
                <a:solidFill>
                  <a:srgbClr val="434648"/>
                </a:solidFill>
                <a:latin typeface="Arial" panose="020B0604020202020204" pitchFamily="34" charset="0"/>
                <a:ea typeface="+mn-ea"/>
                <a:cs typeface="Arial" panose="020B0604020202020204" pitchFamily="34" charset="0"/>
              </a:defRPr>
            </a:lvl4pPr>
            <a:lvl5pPr marL="1699986" indent="-188094" algn="l" defTabSz="754756" rtl="0" fontAlgn="base">
              <a:lnSpc>
                <a:spcPct val="90000"/>
              </a:lnSpc>
              <a:spcBef>
                <a:spcPts val="412"/>
              </a:spcBef>
              <a:spcAft>
                <a:spcPct val="0"/>
              </a:spcAft>
              <a:buFont typeface="Arial" panose="020B0604020202020204" pitchFamily="34" charset="0"/>
              <a:buChar char="•"/>
              <a:defRPr sz="1425" kern="1200">
                <a:solidFill>
                  <a:schemeClr val="tx1"/>
                </a:solidFill>
                <a:latin typeface="+mn-lt"/>
                <a:ea typeface="+mn-ea"/>
                <a:cs typeface="+mn-cs"/>
              </a:defRPr>
            </a:lvl5pPr>
            <a:lvl6pPr marL="2078606" indent="-188964" algn="l" defTabSz="75585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534" indent="-188964" algn="l" defTabSz="75585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462" indent="-188964" algn="l" defTabSz="75585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390" indent="-188964" algn="l" defTabSz="75585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defTabSz="755856" eaLnBrk="1" fontAlgn="auto" hangingPunct="1">
              <a:spcBef>
                <a:spcPts val="826"/>
              </a:spcBef>
              <a:spcAft>
                <a:spcPts val="0"/>
              </a:spcAft>
              <a:defRPr/>
            </a:pPr>
            <a:r>
              <a:rPr lang="nl-NL" dirty="0" smtClean="0"/>
              <a:t>Groen</a:t>
            </a:r>
            <a:endParaRPr lang="nl-NL" sz="1650" b="0" dirty="0" smtClean="0"/>
          </a:p>
          <a:p>
            <a:pPr marL="285750" indent="-285750" defTabSz="755856" eaLnBrk="1" fontAlgn="auto" hangingPunct="1">
              <a:spcBef>
                <a:spcPts val="826"/>
              </a:spcBef>
              <a:spcAft>
                <a:spcPts val="0"/>
              </a:spcAft>
              <a:buFont typeface="Arial" panose="020B0604020202020204" pitchFamily="34" charset="0"/>
              <a:buChar char="•"/>
              <a:defRPr/>
            </a:pPr>
            <a:endParaRPr lang="nl-NL" b="0" dirty="0" smtClean="0"/>
          </a:p>
          <a:p>
            <a:pPr defTabSz="755856" eaLnBrk="1" fontAlgn="auto" hangingPunct="1">
              <a:spcBef>
                <a:spcPts val="826"/>
              </a:spcBef>
              <a:spcAft>
                <a:spcPts val="0"/>
              </a:spcAft>
              <a:defRPr/>
            </a:pPr>
            <a:endParaRPr lang="nl-NL" dirty="0" smtClean="0"/>
          </a:p>
          <a:p>
            <a:pPr defTabSz="755856" eaLnBrk="1" fontAlgn="auto" hangingPunct="1">
              <a:spcBef>
                <a:spcPts val="826"/>
              </a:spcBef>
              <a:spcAft>
                <a:spcPts val="0"/>
              </a:spcAft>
              <a:defRPr/>
            </a:pPr>
            <a:endParaRPr lang="nl-NL" dirty="0" smtClean="0"/>
          </a:p>
          <a:p>
            <a:pPr marL="663679" lvl="1" indent="-285750" defTabSz="755856" eaLnBrk="1" fontAlgn="auto" hangingPunct="1">
              <a:spcBef>
                <a:spcPts val="826"/>
              </a:spcBef>
              <a:spcAft>
                <a:spcPts val="0"/>
              </a:spcAft>
              <a:buFont typeface="Arial" panose="020B0604020202020204" pitchFamily="34" charset="0"/>
              <a:buChar char="•"/>
              <a:defRPr/>
            </a:pPr>
            <a:endParaRPr lang="nl-NL" b="0" dirty="0" smtClean="0"/>
          </a:p>
          <a:p>
            <a:pPr defTabSz="755856" eaLnBrk="1" fontAlgn="auto" hangingPunct="1">
              <a:spcBef>
                <a:spcPts val="826"/>
              </a:spcBef>
              <a:spcAft>
                <a:spcPts val="0"/>
              </a:spcAft>
              <a:defRPr/>
            </a:pPr>
            <a:endParaRPr lang="nl-NL" dirty="0" smtClean="0"/>
          </a:p>
          <a:p>
            <a:pPr marL="257141" indent="-257141" defTabSz="755856" eaLnBrk="1" fontAlgn="auto" hangingPunct="1">
              <a:spcBef>
                <a:spcPts val="826"/>
              </a:spcBef>
              <a:spcAft>
                <a:spcPts val="0"/>
              </a:spcAft>
              <a:buFont typeface="Arial" panose="020B0604020202020204" pitchFamily="34" charset="0"/>
              <a:buChar char="•"/>
              <a:defRPr/>
            </a:pPr>
            <a:endParaRPr lang="nl-NL" dirty="0" smtClean="0"/>
          </a:p>
          <a:p>
            <a:pPr marL="257141" indent="-257141" defTabSz="755856" eaLnBrk="1" fontAlgn="auto" hangingPunct="1">
              <a:spcBef>
                <a:spcPts val="826"/>
              </a:spcBef>
              <a:spcAft>
                <a:spcPts val="0"/>
              </a:spcAft>
              <a:buFont typeface="Arial" panose="020B0604020202020204" pitchFamily="34" charset="0"/>
              <a:buChar char="•"/>
              <a:defRPr/>
            </a:pPr>
            <a:endParaRPr lang="nl-NL" dirty="0" smtClean="0"/>
          </a:p>
          <a:p>
            <a:pPr algn="ctr" defTabSz="755856" eaLnBrk="1" fontAlgn="auto" hangingPunct="1">
              <a:spcBef>
                <a:spcPts val="826"/>
              </a:spcBef>
              <a:spcAft>
                <a:spcPts val="0"/>
              </a:spcAft>
              <a:defRPr/>
            </a:pPr>
            <a:endParaRPr lang="nl-NL" dirty="0"/>
          </a:p>
        </p:txBody>
      </p:sp>
      <p:graphicFrame>
        <p:nvGraphicFramePr>
          <p:cNvPr id="6" name="Tabel 5"/>
          <p:cNvGraphicFramePr>
            <a:graphicFrameLocks noGrp="1"/>
          </p:cNvGraphicFramePr>
          <p:nvPr>
            <p:extLst>
              <p:ext uri="{D42A27DB-BD31-4B8C-83A1-F6EECF244321}">
                <p14:modId xmlns:p14="http://schemas.microsoft.com/office/powerpoint/2010/main" val="1784820261"/>
              </p:ext>
            </p:extLst>
          </p:nvPr>
        </p:nvGraphicFramePr>
        <p:xfrm>
          <a:off x="476214" y="3315137"/>
          <a:ext cx="9017306" cy="773973"/>
        </p:xfrm>
        <a:graphic>
          <a:graphicData uri="http://schemas.openxmlformats.org/drawingml/2006/table">
            <a:tbl>
              <a:tblPr>
                <a:tableStyleId>{5C22544A-7EE6-4342-B048-85BDC9FD1C3A}</a:tableStyleId>
              </a:tblPr>
              <a:tblGrid>
                <a:gridCol w="709558">
                  <a:extLst>
                    <a:ext uri="{9D8B030D-6E8A-4147-A177-3AD203B41FA5}">
                      <a16:colId xmlns:a16="http://schemas.microsoft.com/office/drawing/2014/main" val="1847914423"/>
                    </a:ext>
                  </a:extLst>
                </a:gridCol>
                <a:gridCol w="1892157">
                  <a:extLst>
                    <a:ext uri="{9D8B030D-6E8A-4147-A177-3AD203B41FA5}">
                      <a16:colId xmlns:a16="http://schemas.microsoft.com/office/drawing/2014/main" val="4111980809"/>
                    </a:ext>
                  </a:extLst>
                </a:gridCol>
                <a:gridCol w="2246936">
                  <a:extLst>
                    <a:ext uri="{9D8B030D-6E8A-4147-A177-3AD203B41FA5}">
                      <a16:colId xmlns:a16="http://schemas.microsoft.com/office/drawing/2014/main" val="2823487958"/>
                    </a:ext>
                  </a:extLst>
                </a:gridCol>
                <a:gridCol w="1056946">
                  <a:extLst>
                    <a:ext uri="{9D8B030D-6E8A-4147-A177-3AD203B41FA5}">
                      <a16:colId xmlns:a16="http://schemas.microsoft.com/office/drawing/2014/main" val="3428615414"/>
                    </a:ext>
                  </a:extLst>
                </a:gridCol>
                <a:gridCol w="1145641">
                  <a:extLst>
                    <a:ext uri="{9D8B030D-6E8A-4147-A177-3AD203B41FA5}">
                      <a16:colId xmlns:a16="http://schemas.microsoft.com/office/drawing/2014/main" val="1279130431"/>
                    </a:ext>
                  </a:extLst>
                </a:gridCol>
                <a:gridCol w="1966068">
                  <a:extLst>
                    <a:ext uri="{9D8B030D-6E8A-4147-A177-3AD203B41FA5}">
                      <a16:colId xmlns:a16="http://schemas.microsoft.com/office/drawing/2014/main" val="58172422"/>
                    </a:ext>
                  </a:extLst>
                </a:gridCol>
              </a:tblGrid>
              <a:tr h="223132">
                <a:tc>
                  <a:txBody>
                    <a:bodyPr/>
                    <a:lstStyle/>
                    <a:p>
                      <a:pPr algn="l" fontAlgn="t"/>
                      <a:r>
                        <a:rPr lang="nl-NL" sz="900" b="1" u="none" strike="noStrike" dirty="0">
                          <a:effectLst/>
                        </a:rPr>
                        <a:t>Thema</a:t>
                      </a:r>
                      <a:endParaRPr lang="nl-NL" sz="900" b="1" i="0" u="none" strike="noStrike" dirty="0">
                        <a:solidFill>
                          <a:srgbClr val="000000"/>
                        </a:solidFill>
                        <a:effectLst/>
                        <a:latin typeface="Calibri" panose="020F0502020204030204" pitchFamily="34" charset="0"/>
                      </a:endParaRPr>
                    </a:p>
                  </a:txBody>
                  <a:tcPr marL="2201" marR="2201" marT="2201" marB="0"/>
                </a:tc>
                <a:tc>
                  <a:txBody>
                    <a:bodyPr/>
                    <a:lstStyle/>
                    <a:p>
                      <a:pPr algn="l" fontAlgn="t"/>
                      <a:r>
                        <a:rPr lang="nl-NL" sz="900" b="1" u="none" strike="noStrike" dirty="0" smtClean="0">
                          <a:effectLst/>
                        </a:rPr>
                        <a:t>Ideeën </a:t>
                      </a:r>
                      <a:r>
                        <a:rPr lang="nl-NL" sz="900" b="1" u="none" strike="noStrike" dirty="0">
                          <a:effectLst/>
                        </a:rPr>
                        <a:t>en standpunten </a:t>
                      </a:r>
                      <a:endParaRPr lang="nl-NL" sz="900" b="1" i="0" u="none" strike="noStrike" dirty="0">
                        <a:solidFill>
                          <a:srgbClr val="000000"/>
                        </a:solidFill>
                        <a:effectLst/>
                        <a:latin typeface="Calibri" panose="020F0502020204030204" pitchFamily="34" charset="0"/>
                      </a:endParaRPr>
                    </a:p>
                  </a:txBody>
                  <a:tcPr marL="2201" marR="2201" marT="2201" marB="0"/>
                </a:tc>
                <a:tc>
                  <a:txBody>
                    <a:bodyPr/>
                    <a:lstStyle/>
                    <a:p>
                      <a:pPr algn="l" fontAlgn="t"/>
                      <a:r>
                        <a:rPr lang="nl-NL" sz="900" b="1" u="none" strike="noStrike" dirty="0">
                          <a:effectLst/>
                        </a:rPr>
                        <a:t>extra opmerking</a:t>
                      </a:r>
                      <a:endParaRPr lang="nl-NL" sz="900" b="1" i="0" u="none" strike="noStrike" dirty="0">
                        <a:solidFill>
                          <a:srgbClr val="000000"/>
                        </a:solidFill>
                        <a:effectLst/>
                        <a:latin typeface="Calibri" panose="020F0502020204030204" pitchFamily="34" charset="0"/>
                      </a:endParaRPr>
                    </a:p>
                  </a:txBody>
                  <a:tcPr marL="2201" marR="2201" marT="2201" marB="0"/>
                </a:tc>
                <a:tc>
                  <a:txBody>
                    <a:bodyPr/>
                    <a:lstStyle/>
                    <a:p>
                      <a:pPr algn="l" fontAlgn="t"/>
                      <a:r>
                        <a:rPr lang="nl-NL" sz="900" b="1" u="none" strike="noStrike" dirty="0">
                          <a:effectLst/>
                        </a:rPr>
                        <a:t>rubriek</a:t>
                      </a:r>
                      <a:endParaRPr lang="nl-NL" sz="900" b="1" i="0" u="none" strike="noStrike" dirty="0">
                        <a:solidFill>
                          <a:srgbClr val="000000"/>
                        </a:solidFill>
                        <a:effectLst/>
                        <a:latin typeface="Calibri" panose="020F0502020204030204" pitchFamily="34" charset="0"/>
                      </a:endParaRPr>
                    </a:p>
                  </a:txBody>
                  <a:tcPr marL="2201" marR="2201" marT="2201" marB="0"/>
                </a:tc>
                <a:tc>
                  <a:txBody>
                    <a:bodyPr/>
                    <a:lstStyle/>
                    <a:p>
                      <a:pPr algn="l" fontAlgn="t"/>
                      <a:r>
                        <a:rPr lang="nl-NL" sz="900" b="1" u="none" strike="noStrike" dirty="0">
                          <a:effectLst/>
                        </a:rPr>
                        <a:t>Uitleg/vertaling</a:t>
                      </a:r>
                      <a:endParaRPr lang="nl-NL" sz="900" b="1" i="0" u="none" strike="noStrike" dirty="0">
                        <a:solidFill>
                          <a:srgbClr val="000000"/>
                        </a:solidFill>
                        <a:effectLst/>
                        <a:latin typeface="Calibri" panose="020F0502020204030204" pitchFamily="34" charset="0"/>
                      </a:endParaRPr>
                    </a:p>
                  </a:txBody>
                  <a:tcPr marL="2201" marR="2201" marT="2201" marB="0"/>
                </a:tc>
                <a:tc>
                  <a:txBody>
                    <a:bodyPr/>
                    <a:lstStyle/>
                    <a:p>
                      <a:pPr algn="l" fontAlgn="t"/>
                      <a:r>
                        <a:rPr lang="nl-NL" sz="900" b="1" u="none" strike="noStrike" dirty="0">
                          <a:effectLst/>
                        </a:rPr>
                        <a:t>Aanpassing visie</a:t>
                      </a:r>
                      <a:endParaRPr lang="nl-NL" sz="900" b="1" i="0" u="none" strike="noStrike" dirty="0">
                        <a:solidFill>
                          <a:srgbClr val="000000"/>
                        </a:solidFill>
                        <a:effectLst/>
                        <a:latin typeface="Calibri" panose="020F0502020204030204" pitchFamily="34" charset="0"/>
                      </a:endParaRPr>
                    </a:p>
                  </a:txBody>
                  <a:tcPr marL="2201" marR="2201" marT="2201" marB="0"/>
                </a:tc>
                <a:extLst>
                  <a:ext uri="{0D108BD9-81ED-4DB2-BD59-A6C34878D82A}">
                    <a16:rowId xmlns:a16="http://schemas.microsoft.com/office/drawing/2014/main" val="466075902"/>
                  </a:ext>
                </a:extLst>
              </a:tr>
              <a:tr h="338219">
                <a:tc>
                  <a:txBody>
                    <a:bodyPr/>
                    <a:lstStyle/>
                    <a:p>
                      <a:pPr algn="l" fontAlgn="t"/>
                      <a:r>
                        <a:rPr lang="nl-NL" sz="900" u="none" strike="noStrike" dirty="0">
                          <a:effectLst/>
                        </a:rPr>
                        <a:t>Inrichting</a:t>
                      </a:r>
                      <a:endParaRPr lang="nl-NL" sz="900" b="0" i="0" u="none" strike="noStrike" dirty="0">
                        <a:solidFill>
                          <a:srgbClr val="000000"/>
                        </a:solidFill>
                        <a:effectLst/>
                        <a:latin typeface="Calibri" panose="020F0502020204030204" pitchFamily="34" charset="0"/>
                      </a:endParaRPr>
                    </a:p>
                  </a:txBody>
                  <a:tcPr marL="2201" marR="2201" marT="2201" marB="0"/>
                </a:tc>
                <a:tc>
                  <a:txBody>
                    <a:bodyPr/>
                    <a:lstStyle/>
                    <a:p>
                      <a:pPr algn="l" fontAlgn="b"/>
                      <a:r>
                        <a:rPr lang="nl-NL" sz="900" u="none" strike="noStrike" dirty="0">
                          <a:effectLst/>
                        </a:rPr>
                        <a:t>niet alle ruimtes opvullen, maar ook ruimte voor groen en cultuurhistorische waarden</a:t>
                      </a:r>
                      <a:endParaRPr lang="nl-NL" sz="900" b="0" i="0" u="none" strike="noStrike" dirty="0">
                        <a:solidFill>
                          <a:srgbClr val="000000"/>
                        </a:solidFill>
                        <a:effectLst/>
                        <a:latin typeface="Calibri" panose="020F0502020204030204" pitchFamily="34" charset="0"/>
                      </a:endParaRPr>
                    </a:p>
                  </a:txBody>
                  <a:tcPr marL="2201" marR="2201" marT="2201" marB="0" anchor="b"/>
                </a:tc>
                <a:tc>
                  <a:txBody>
                    <a:bodyPr/>
                    <a:lstStyle/>
                    <a:p>
                      <a:pPr algn="l" fontAlgn="b"/>
                      <a:r>
                        <a:rPr lang="nl-NL" sz="900" u="none" strike="noStrike">
                          <a:effectLst/>
                        </a:rPr>
                        <a:t> </a:t>
                      </a:r>
                      <a:endParaRPr lang="nl-NL" sz="900" b="0" i="0" u="none" strike="noStrike">
                        <a:solidFill>
                          <a:srgbClr val="000000"/>
                        </a:solidFill>
                        <a:effectLst/>
                        <a:latin typeface="Calibri" panose="020F0502020204030204" pitchFamily="34" charset="0"/>
                      </a:endParaRPr>
                    </a:p>
                  </a:txBody>
                  <a:tcPr marL="2201" marR="2201" marT="2201" marB="0" anchor="b"/>
                </a:tc>
                <a:tc>
                  <a:txBody>
                    <a:bodyPr/>
                    <a:lstStyle/>
                    <a:p>
                      <a:pPr algn="l" fontAlgn="b"/>
                      <a:r>
                        <a:rPr lang="nl-NL" sz="900" u="none" strike="noStrike">
                          <a:effectLst/>
                        </a:rPr>
                        <a:t>Groen</a:t>
                      </a:r>
                      <a:endParaRPr lang="nl-NL" sz="900" b="0" i="0" u="none" strike="noStrike">
                        <a:solidFill>
                          <a:srgbClr val="000000"/>
                        </a:solidFill>
                        <a:effectLst/>
                        <a:latin typeface="Calibri" panose="020F0502020204030204" pitchFamily="34" charset="0"/>
                      </a:endParaRPr>
                    </a:p>
                  </a:txBody>
                  <a:tcPr marL="2201" marR="2201" marT="2201" marB="0" anchor="b"/>
                </a:tc>
                <a:tc>
                  <a:txBody>
                    <a:bodyPr/>
                    <a:lstStyle/>
                    <a:p>
                      <a:pPr algn="l" fontAlgn="t"/>
                      <a:r>
                        <a:rPr lang="nl-NL" sz="900" u="none" strike="noStrike">
                          <a:effectLst/>
                        </a:rPr>
                        <a:t>De balans tussen groen en overige functies wordt als scheef ervaren. </a:t>
                      </a:r>
                      <a:endParaRPr lang="nl-NL" sz="900" b="0" i="0" u="none" strike="noStrike">
                        <a:solidFill>
                          <a:srgbClr val="000000"/>
                        </a:solidFill>
                        <a:effectLst/>
                        <a:latin typeface="Calibri" panose="020F0502020204030204" pitchFamily="34" charset="0"/>
                      </a:endParaRPr>
                    </a:p>
                  </a:txBody>
                  <a:tcPr marL="2201" marR="2201" marT="2201" marB="0"/>
                </a:tc>
                <a:tc>
                  <a:txBody>
                    <a:bodyPr/>
                    <a:lstStyle/>
                    <a:p>
                      <a:pPr algn="l" fontAlgn="t"/>
                      <a:r>
                        <a:rPr lang="nl-NL" sz="900" u="none" strike="noStrike" dirty="0">
                          <a:effectLst/>
                        </a:rPr>
                        <a:t>Aandacht voor groene component in tekst en beeld</a:t>
                      </a:r>
                      <a:endParaRPr lang="nl-NL" sz="900" b="0" i="0" u="none" strike="noStrike" dirty="0">
                        <a:solidFill>
                          <a:srgbClr val="000000"/>
                        </a:solidFill>
                        <a:effectLst/>
                        <a:latin typeface="Calibri" panose="020F0502020204030204" pitchFamily="34" charset="0"/>
                      </a:endParaRPr>
                    </a:p>
                  </a:txBody>
                  <a:tcPr marL="2201" marR="2201" marT="2201" marB="0"/>
                </a:tc>
                <a:extLst>
                  <a:ext uri="{0D108BD9-81ED-4DB2-BD59-A6C34878D82A}">
                    <a16:rowId xmlns:a16="http://schemas.microsoft.com/office/drawing/2014/main" val="197638761"/>
                  </a:ext>
                </a:extLst>
              </a:tr>
            </a:tbl>
          </a:graphicData>
        </a:graphic>
      </p:graphicFrame>
      <p:sp>
        <p:nvSpPr>
          <p:cNvPr id="7" name="Tijdelijke aanduiding voor inhoud 1"/>
          <p:cNvSpPr txBox="1">
            <a:spLocks/>
          </p:cNvSpPr>
          <p:nvPr/>
        </p:nvSpPr>
        <p:spPr>
          <a:xfrm>
            <a:off x="476214" y="4197354"/>
            <a:ext cx="8876086" cy="724161"/>
          </a:xfrm>
          <a:prstGeom prst="rect">
            <a:avLst/>
          </a:prstGeom>
        </p:spPr>
        <p:txBody>
          <a:bodyPr/>
          <a:lstStyle>
            <a:lvl1pPr marL="0" indent="0" algn="l" defTabSz="754756" rtl="0" fontAlgn="base">
              <a:lnSpc>
                <a:spcPct val="90000"/>
              </a:lnSpc>
              <a:spcBef>
                <a:spcPts val="825"/>
              </a:spcBef>
              <a:spcAft>
                <a:spcPct val="0"/>
              </a:spcAft>
              <a:buFont typeface="Arial" panose="020B0604020202020204" pitchFamily="34" charset="0"/>
              <a:buNone/>
              <a:defRPr sz="1654" b="1" kern="1200">
                <a:solidFill>
                  <a:srgbClr val="153055"/>
                </a:solidFill>
                <a:latin typeface="Arial" panose="020B0604020202020204" pitchFamily="34" charset="0"/>
                <a:ea typeface="+mn-ea"/>
                <a:cs typeface="Arial" panose="020B0604020202020204" pitchFamily="34" charset="0"/>
              </a:defRPr>
            </a:lvl1pPr>
            <a:lvl2pPr marL="377929" indent="0" algn="l" defTabSz="754756" rtl="0" fontAlgn="base">
              <a:lnSpc>
                <a:spcPct val="90000"/>
              </a:lnSpc>
              <a:spcBef>
                <a:spcPts val="412"/>
              </a:spcBef>
              <a:spcAft>
                <a:spcPct val="0"/>
              </a:spcAft>
              <a:buFont typeface="Arial" panose="020B0604020202020204" pitchFamily="34" charset="0"/>
              <a:buNone/>
              <a:defRPr sz="910" b="1" kern="1200">
                <a:solidFill>
                  <a:srgbClr val="153055"/>
                </a:solidFill>
                <a:latin typeface="Arial" panose="020B0604020202020204" pitchFamily="34" charset="0"/>
                <a:ea typeface="+mn-ea"/>
                <a:cs typeface="Arial" panose="020B0604020202020204" pitchFamily="34" charset="0"/>
              </a:defRPr>
            </a:lvl2pPr>
            <a:lvl3pPr marL="755856" indent="0" algn="l" defTabSz="754756" rtl="0" fontAlgn="base">
              <a:lnSpc>
                <a:spcPct val="90000"/>
              </a:lnSpc>
              <a:spcBef>
                <a:spcPts val="412"/>
              </a:spcBef>
              <a:spcAft>
                <a:spcPct val="0"/>
              </a:spcAft>
              <a:buFont typeface="Arial" panose="020B0604020202020204" pitchFamily="34" charset="0"/>
              <a:buNone/>
              <a:defRPr sz="744" b="1" kern="1200">
                <a:solidFill>
                  <a:srgbClr val="153055"/>
                </a:solidFill>
                <a:latin typeface="Arial" panose="020B0604020202020204" pitchFamily="34" charset="0"/>
                <a:ea typeface="+mn-ea"/>
                <a:cs typeface="Arial" panose="020B0604020202020204" pitchFamily="34" charset="0"/>
              </a:defRPr>
            </a:lvl3pPr>
            <a:lvl4pPr marL="1133785" indent="0" algn="l" defTabSz="754756" rtl="0" fontAlgn="base">
              <a:lnSpc>
                <a:spcPct val="90000"/>
              </a:lnSpc>
              <a:spcBef>
                <a:spcPts val="412"/>
              </a:spcBef>
              <a:spcAft>
                <a:spcPct val="0"/>
              </a:spcAft>
              <a:buFont typeface="Arial" panose="020B0604020202020204" pitchFamily="34" charset="0"/>
              <a:buNone/>
              <a:defRPr sz="744" kern="1200">
                <a:solidFill>
                  <a:srgbClr val="434648"/>
                </a:solidFill>
                <a:latin typeface="Arial" panose="020B0604020202020204" pitchFamily="34" charset="0"/>
                <a:ea typeface="+mn-ea"/>
                <a:cs typeface="Arial" panose="020B0604020202020204" pitchFamily="34" charset="0"/>
              </a:defRPr>
            </a:lvl4pPr>
            <a:lvl5pPr marL="1699986" indent="-188094" algn="l" defTabSz="754756" rtl="0" fontAlgn="base">
              <a:lnSpc>
                <a:spcPct val="90000"/>
              </a:lnSpc>
              <a:spcBef>
                <a:spcPts val="412"/>
              </a:spcBef>
              <a:spcAft>
                <a:spcPct val="0"/>
              </a:spcAft>
              <a:buFont typeface="Arial" panose="020B0604020202020204" pitchFamily="34" charset="0"/>
              <a:buChar char="•"/>
              <a:defRPr sz="1425" kern="1200">
                <a:solidFill>
                  <a:schemeClr val="tx1"/>
                </a:solidFill>
                <a:latin typeface="+mn-lt"/>
                <a:ea typeface="+mn-ea"/>
                <a:cs typeface="+mn-cs"/>
              </a:defRPr>
            </a:lvl5pPr>
            <a:lvl6pPr marL="2078606" indent="-188964" algn="l" defTabSz="75585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534" indent="-188964" algn="l" defTabSz="75585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462" indent="-188964" algn="l" defTabSz="75585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390" indent="-188964" algn="l" defTabSz="75585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defTabSz="755856" eaLnBrk="1" fontAlgn="auto" hangingPunct="1">
              <a:spcBef>
                <a:spcPts val="826"/>
              </a:spcBef>
              <a:spcAft>
                <a:spcPts val="0"/>
              </a:spcAft>
              <a:defRPr/>
            </a:pPr>
            <a:r>
              <a:rPr lang="nl-NL" dirty="0" smtClean="0"/>
              <a:t>Inpasbaarheid</a:t>
            </a:r>
            <a:endParaRPr lang="nl-NL" sz="1650" b="0" dirty="0" smtClean="0"/>
          </a:p>
          <a:p>
            <a:pPr marL="285750" indent="-285750" defTabSz="755856" eaLnBrk="1" fontAlgn="auto" hangingPunct="1">
              <a:spcBef>
                <a:spcPts val="826"/>
              </a:spcBef>
              <a:spcAft>
                <a:spcPts val="0"/>
              </a:spcAft>
              <a:buFont typeface="Arial" panose="020B0604020202020204" pitchFamily="34" charset="0"/>
              <a:buChar char="•"/>
              <a:defRPr/>
            </a:pPr>
            <a:endParaRPr lang="nl-NL" b="0" dirty="0" smtClean="0"/>
          </a:p>
          <a:p>
            <a:pPr defTabSz="755856" eaLnBrk="1" fontAlgn="auto" hangingPunct="1">
              <a:spcBef>
                <a:spcPts val="826"/>
              </a:spcBef>
              <a:spcAft>
                <a:spcPts val="0"/>
              </a:spcAft>
              <a:defRPr/>
            </a:pPr>
            <a:endParaRPr lang="nl-NL" dirty="0" smtClean="0"/>
          </a:p>
          <a:p>
            <a:pPr defTabSz="755856" eaLnBrk="1" fontAlgn="auto" hangingPunct="1">
              <a:spcBef>
                <a:spcPts val="826"/>
              </a:spcBef>
              <a:spcAft>
                <a:spcPts val="0"/>
              </a:spcAft>
              <a:defRPr/>
            </a:pPr>
            <a:endParaRPr lang="nl-NL" dirty="0" smtClean="0"/>
          </a:p>
          <a:p>
            <a:pPr marL="663679" lvl="1" indent="-285750" defTabSz="755856" eaLnBrk="1" fontAlgn="auto" hangingPunct="1">
              <a:spcBef>
                <a:spcPts val="826"/>
              </a:spcBef>
              <a:spcAft>
                <a:spcPts val="0"/>
              </a:spcAft>
              <a:buFont typeface="Arial" panose="020B0604020202020204" pitchFamily="34" charset="0"/>
              <a:buChar char="•"/>
              <a:defRPr/>
            </a:pPr>
            <a:endParaRPr lang="nl-NL" b="0" dirty="0" smtClean="0"/>
          </a:p>
          <a:p>
            <a:pPr defTabSz="755856" eaLnBrk="1" fontAlgn="auto" hangingPunct="1">
              <a:spcBef>
                <a:spcPts val="826"/>
              </a:spcBef>
              <a:spcAft>
                <a:spcPts val="0"/>
              </a:spcAft>
              <a:defRPr/>
            </a:pPr>
            <a:endParaRPr lang="nl-NL" dirty="0" smtClean="0"/>
          </a:p>
          <a:p>
            <a:pPr marL="257141" indent="-257141" defTabSz="755856" eaLnBrk="1" fontAlgn="auto" hangingPunct="1">
              <a:spcBef>
                <a:spcPts val="826"/>
              </a:spcBef>
              <a:spcAft>
                <a:spcPts val="0"/>
              </a:spcAft>
              <a:buFont typeface="Arial" panose="020B0604020202020204" pitchFamily="34" charset="0"/>
              <a:buChar char="•"/>
              <a:defRPr/>
            </a:pPr>
            <a:endParaRPr lang="nl-NL" dirty="0" smtClean="0"/>
          </a:p>
          <a:p>
            <a:pPr marL="257141" indent="-257141" defTabSz="755856" eaLnBrk="1" fontAlgn="auto" hangingPunct="1">
              <a:spcBef>
                <a:spcPts val="826"/>
              </a:spcBef>
              <a:spcAft>
                <a:spcPts val="0"/>
              </a:spcAft>
              <a:buFont typeface="Arial" panose="020B0604020202020204" pitchFamily="34" charset="0"/>
              <a:buChar char="•"/>
              <a:defRPr/>
            </a:pPr>
            <a:endParaRPr lang="nl-NL" dirty="0" smtClean="0"/>
          </a:p>
          <a:p>
            <a:pPr algn="ctr" defTabSz="755856" eaLnBrk="1" fontAlgn="auto" hangingPunct="1">
              <a:spcBef>
                <a:spcPts val="826"/>
              </a:spcBef>
              <a:spcAft>
                <a:spcPts val="0"/>
              </a:spcAft>
              <a:defRPr/>
            </a:pPr>
            <a:endParaRPr lang="nl-NL" dirty="0"/>
          </a:p>
        </p:txBody>
      </p:sp>
      <p:graphicFrame>
        <p:nvGraphicFramePr>
          <p:cNvPr id="8" name="Tabel 7"/>
          <p:cNvGraphicFramePr>
            <a:graphicFrameLocks noGrp="1"/>
          </p:cNvGraphicFramePr>
          <p:nvPr>
            <p:extLst>
              <p:ext uri="{D42A27DB-BD31-4B8C-83A1-F6EECF244321}">
                <p14:modId xmlns:p14="http://schemas.microsoft.com/office/powerpoint/2010/main" val="3100210682"/>
              </p:ext>
            </p:extLst>
          </p:nvPr>
        </p:nvGraphicFramePr>
        <p:xfrm>
          <a:off x="476214" y="4526334"/>
          <a:ext cx="9006714" cy="849180"/>
        </p:xfrm>
        <a:graphic>
          <a:graphicData uri="http://schemas.openxmlformats.org/drawingml/2006/table">
            <a:tbl>
              <a:tblPr>
                <a:tableStyleId>{5C22544A-7EE6-4342-B048-85BDC9FD1C3A}</a:tableStyleId>
              </a:tblPr>
              <a:tblGrid>
                <a:gridCol w="708725">
                  <a:extLst>
                    <a:ext uri="{9D8B030D-6E8A-4147-A177-3AD203B41FA5}">
                      <a16:colId xmlns:a16="http://schemas.microsoft.com/office/drawing/2014/main" val="2655438815"/>
                    </a:ext>
                  </a:extLst>
                </a:gridCol>
                <a:gridCol w="1889934">
                  <a:extLst>
                    <a:ext uri="{9D8B030D-6E8A-4147-A177-3AD203B41FA5}">
                      <a16:colId xmlns:a16="http://schemas.microsoft.com/office/drawing/2014/main" val="2361517774"/>
                    </a:ext>
                  </a:extLst>
                </a:gridCol>
                <a:gridCol w="2244296">
                  <a:extLst>
                    <a:ext uri="{9D8B030D-6E8A-4147-A177-3AD203B41FA5}">
                      <a16:colId xmlns:a16="http://schemas.microsoft.com/office/drawing/2014/main" val="1678154276"/>
                    </a:ext>
                  </a:extLst>
                </a:gridCol>
                <a:gridCol w="1055705">
                  <a:extLst>
                    <a:ext uri="{9D8B030D-6E8A-4147-A177-3AD203B41FA5}">
                      <a16:colId xmlns:a16="http://schemas.microsoft.com/office/drawing/2014/main" val="426773771"/>
                    </a:ext>
                  </a:extLst>
                </a:gridCol>
                <a:gridCol w="1144295">
                  <a:extLst>
                    <a:ext uri="{9D8B030D-6E8A-4147-A177-3AD203B41FA5}">
                      <a16:colId xmlns:a16="http://schemas.microsoft.com/office/drawing/2014/main" val="4266867350"/>
                    </a:ext>
                  </a:extLst>
                </a:gridCol>
                <a:gridCol w="1963759">
                  <a:extLst>
                    <a:ext uri="{9D8B030D-6E8A-4147-A177-3AD203B41FA5}">
                      <a16:colId xmlns:a16="http://schemas.microsoft.com/office/drawing/2014/main" val="135137717"/>
                    </a:ext>
                  </a:extLst>
                </a:gridCol>
              </a:tblGrid>
              <a:tr h="298402">
                <a:tc>
                  <a:txBody>
                    <a:bodyPr/>
                    <a:lstStyle/>
                    <a:p>
                      <a:pPr algn="l" fontAlgn="t"/>
                      <a:r>
                        <a:rPr lang="nl-NL" sz="900" b="1" u="none" strike="noStrike" dirty="0">
                          <a:effectLst/>
                        </a:rPr>
                        <a:t>Thema</a:t>
                      </a:r>
                      <a:endParaRPr lang="nl-NL" sz="900" b="1" i="0" u="none" strike="noStrike" dirty="0">
                        <a:solidFill>
                          <a:srgbClr val="000000"/>
                        </a:solidFill>
                        <a:effectLst/>
                        <a:latin typeface="Calibri" panose="020F0502020204030204" pitchFamily="34" charset="0"/>
                      </a:endParaRPr>
                    </a:p>
                  </a:txBody>
                  <a:tcPr marL="2138" marR="2138" marT="2138" marB="0"/>
                </a:tc>
                <a:tc>
                  <a:txBody>
                    <a:bodyPr/>
                    <a:lstStyle/>
                    <a:p>
                      <a:pPr algn="l" fontAlgn="t"/>
                      <a:r>
                        <a:rPr lang="nl-NL" sz="900" b="1" u="none" strike="noStrike" dirty="0" smtClean="0">
                          <a:effectLst/>
                        </a:rPr>
                        <a:t>Ideeën </a:t>
                      </a:r>
                      <a:r>
                        <a:rPr lang="nl-NL" sz="900" b="1" u="none" strike="noStrike" dirty="0">
                          <a:effectLst/>
                        </a:rPr>
                        <a:t>en standpunten </a:t>
                      </a:r>
                      <a:endParaRPr lang="nl-NL" sz="900" b="1" i="0" u="none" strike="noStrike" dirty="0">
                        <a:solidFill>
                          <a:srgbClr val="000000"/>
                        </a:solidFill>
                        <a:effectLst/>
                        <a:latin typeface="Calibri" panose="020F0502020204030204" pitchFamily="34" charset="0"/>
                      </a:endParaRPr>
                    </a:p>
                  </a:txBody>
                  <a:tcPr marL="2138" marR="2138" marT="2138" marB="0"/>
                </a:tc>
                <a:tc>
                  <a:txBody>
                    <a:bodyPr/>
                    <a:lstStyle/>
                    <a:p>
                      <a:pPr algn="l" fontAlgn="t"/>
                      <a:r>
                        <a:rPr lang="nl-NL" sz="900" b="1" u="none" strike="noStrike" dirty="0">
                          <a:effectLst/>
                        </a:rPr>
                        <a:t>extra opmerking</a:t>
                      </a:r>
                      <a:endParaRPr lang="nl-NL" sz="900" b="1" i="0" u="none" strike="noStrike" dirty="0">
                        <a:solidFill>
                          <a:srgbClr val="000000"/>
                        </a:solidFill>
                        <a:effectLst/>
                        <a:latin typeface="Calibri" panose="020F0502020204030204" pitchFamily="34" charset="0"/>
                      </a:endParaRPr>
                    </a:p>
                  </a:txBody>
                  <a:tcPr marL="2138" marR="2138" marT="2138" marB="0"/>
                </a:tc>
                <a:tc>
                  <a:txBody>
                    <a:bodyPr/>
                    <a:lstStyle/>
                    <a:p>
                      <a:pPr algn="l" fontAlgn="t"/>
                      <a:r>
                        <a:rPr lang="nl-NL" sz="900" b="1" u="none" strike="noStrike" dirty="0">
                          <a:effectLst/>
                        </a:rPr>
                        <a:t>rubriek</a:t>
                      </a:r>
                      <a:endParaRPr lang="nl-NL" sz="900" b="1" i="0" u="none" strike="noStrike" dirty="0">
                        <a:solidFill>
                          <a:srgbClr val="000000"/>
                        </a:solidFill>
                        <a:effectLst/>
                        <a:latin typeface="Calibri" panose="020F0502020204030204" pitchFamily="34" charset="0"/>
                      </a:endParaRPr>
                    </a:p>
                  </a:txBody>
                  <a:tcPr marL="2138" marR="2138" marT="2138" marB="0"/>
                </a:tc>
                <a:tc>
                  <a:txBody>
                    <a:bodyPr/>
                    <a:lstStyle/>
                    <a:p>
                      <a:pPr algn="l" fontAlgn="t"/>
                      <a:r>
                        <a:rPr lang="nl-NL" sz="900" b="1" u="none" strike="noStrike" dirty="0">
                          <a:effectLst/>
                        </a:rPr>
                        <a:t>Uitleg/vertaling</a:t>
                      </a:r>
                      <a:endParaRPr lang="nl-NL" sz="900" b="1" i="0" u="none" strike="noStrike" dirty="0">
                        <a:solidFill>
                          <a:srgbClr val="000000"/>
                        </a:solidFill>
                        <a:effectLst/>
                        <a:latin typeface="Calibri" panose="020F0502020204030204" pitchFamily="34" charset="0"/>
                      </a:endParaRPr>
                    </a:p>
                  </a:txBody>
                  <a:tcPr marL="2138" marR="2138" marT="2138" marB="0"/>
                </a:tc>
                <a:tc>
                  <a:txBody>
                    <a:bodyPr/>
                    <a:lstStyle/>
                    <a:p>
                      <a:pPr algn="l" fontAlgn="t"/>
                      <a:r>
                        <a:rPr lang="nl-NL" sz="900" b="1" u="none" strike="noStrike" dirty="0">
                          <a:effectLst/>
                        </a:rPr>
                        <a:t>Aanpassing visie</a:t>
                      </a:r>
                      <a:endParaRPr lang="nl-NL" sz="900" b="1" i="0" u="none" strike="noStrike" dirty="0">
                        <a:solidFill>
                          <a:srgbClr val="000000"/>
                        </a:solidFill>
                        <a:effectLst/>
                        <a:latin typeface="Calibri" panose="020F0502020204030204" pitchFamily="34" charset="0"/>
                      </a:endParaRPr>
                    </a:p>
                  </a:txBody>
                  <a:tcPr marL="2138" marR="2138" marT="2138" marB="0"/>
                </a:tc>
                <a:extLst>
                  <a:ext uri="{0D108BD9-81ED-4DB2-BD59-A6C34878D82A}">
                    <a16:rowId xmlns:a16="http://schemas.microsoft.com/office/drawing/2014/main" val="3137282501"/>
                  </a:ext>
                </a:extLst>
              </a:tr>
              <a:tr h="301544">
                <a:tc>
                  <a:txBody>
                    <a:bodyPr/>
                    <a:lstStyle/>
                    <a:p>
                      <a:pPr algn="l" fontAlgn="t"/>
                      <a:r>
                        <a:rPr lang="nl-NL" sz="900" u="none" strike="noStrike">
                          <a:effectLst/>
                        </a:rPr>
                        <a:t>Inrichting</a:t>
                      </a:r>
                      <a:endParaRPr lang="nl-NL" sz="900" b="0" i="0" u="none" strike="noStrike">
                        <a:solidFill>
                          <a:srgbClr val="000000"/>
                        </a:solidFill>
                        <a:effectLst/>
                        <a:latin typeface="Calibri" panose="020F0502020204030204" pitchFamily="34" charset="0"/>
                      </a:endParaRPr>
                    </a:p>
                  </a:txBody>
                  <a:tcPr marL="2138" marR="2138" marT="2138" marB="0"/>
                </a:tc>
                <a:tc>
                  <a:txBody>
                    <a:bodyPr/>
                    <a:lstStyle/>
                    <a:p>
                      <a:pPr algn="l" fontAlgn="t"/>
                      <a:r>
                        <a:rPr lang="nl-NL" sz="900" u="none" strike="noStrike">
                          <a:effectLst/>
                        </a:rPr>
                        <a:t>evenementenpleinen met verplaatsbaar groen</a:t>
                      </a:r>
                      <a:endParaRPr lang="nl-NL" sz="900" b="0" i="0" u="none" strike="noStrike">
                        <a:solidFill>
                          <a:srgbClr val="000000"/>
                        </a:solidFill>
                        <a:effectLst/>
                        <a:latin typeface="Calibri" panose="020F0502020204030204" pitchFamily="34" charset="0"/>
                      </a:endParaRPr>
                    </a:p>
                  </a:txBody>
                  <a:tcPr marL="2138" marR="2138" marT="2138" marB="0"/>
                </a:tc>
                <a:tc>
                  <a:txBody>
                    <a:bodyPr/>
                    <a:lstStyle/>
                    <a:p>
                      <a:pPr algn="l" fontAlgn="t"/>
                      <a:r>
                        <a:rPr lang="nl-NL" sz="900" u="none" strike="noStrike">
                          <a:effectLst/>
                        </a:rPr>
                        <a:t> </a:t>
                      </a:r>
                      <a:endParaRPr lang="nl-NL" sz="900" b="0" i="0" u="none" strike="noStrike">
                        <a:solidFill>
                          <a:srgbClr val="000000"/>
                        </a:solidFill>
                        <a:effectLst/>
                        <a:latin typeface="Calibri" panose="020F0502020204030204" pitchFamily="34" charset="0"/>
                      </a:endParaRPr>
                    </a:p>
                  </a:txBody>
                  <a:tcPr marL="2138" marR="2138" marT="2138" marB="0"/>
                </a:tc>
                <a:tc>
                  <a:txBody>
                    <a:bodyPr/>
                    <a:lstStyle/>
                    <a:p>
                      <a:pPr algn="l" fontAlgn="t"/>
                      <a:r>
                        <a:rPr lang="nl-NL" sz="900" u="none" strike="noStrike">
                          <a:effectLst/>
                        </a:rPr>
                        <a:t>inpasbaarheid</a:t>
                      </a:r>
                      <a:endParaRPr lang="nl-NL" sz="900" b="0" i="0" u="none" strike="noStrike">
                        <a:solidFill>
                          <a:srgbClr val="000000"/>
                        </a:solidFill>
                        <a:effectLst/>
                        <a:latin typeface="Calibri" panose="020F0502020204030204" pitchFamily="34" charset="0"/>
                      </a:endParaRPr>
                    </a:p>
                  </a:txBody>
                  <a:tcPr marL="2138" marR="2138" marT="2138" marB="0"/>
                </a:tc>
                <a:tc>
                  <a:txBody>
                    <a:bodyPr/>
                    <a:lstStyle/>
                    <a:p>
                      <a:pPr algn="l" fontAlgn="t"/>
                      <a:r>
                        <a:rPr lang="nl-NL" sz="900" u="none" strike="noStrike">
                          <a:effectLst/>
                        </a:rPr>
                        <a:t>Bij keuze evenementenplein rekening houden met groen</a:t>
                      </a:r>
                      <a:endParaRPr lang="nl-NL" sz="900" b="0" i="0" u="none" strike="noStrike">
                        <a:solidFill>
                          <a:srgbClr val="000000"/>
                        </a:solidFill>
                        <a:effectLst/>
                        <a:latin typeface="Calibri" panose="020F0502020204030204" pitchFamily="34" charset="0"/>
                      </a:endParaRPr>
                    </a:p>
                  </a:txBody>
                  <a:tcPr marL="2138" marR="2138" marT="2138" marB="0"/>
                </a:tc>
                <a:tc>
                  <a:txBody>
                    <a:bodyPr/>
                    <a:lstStyle/>
                    <a:p>
                      <a:pPr algn="l" fontAlgn="t"/>
                      <a:r>
                        <a:rPr lang="nl-NL" sz="900" u="none" strike="noStrike" dirty="0">
                          <a:effectLst/>
                        </a:rPr>
                        <a:t>Opnemen in tekst. Geldt met name voor Raadhuisplein</a:t>
                      </a:r>
                      <a:endParaRPr lang="nl-NL" sz="900" b="0" i="0" u="none" strike="noStrike" dirty="0">
                        <a:solidFill>
                          <a:srgbClr val="000000"/>
                        </a:solidFill>
                        <a:effectLst/>
                        <a:latin typeface="Calibri" panose="020F0502020204030204" pitchFamily="34" charset="0"/>
                      </a:endParaRPr>
                    </a:p>
                  </a:txBody>
                  <a:tcPr marL="2138" marR="2138" marT="2138" marB="0"/>
                </a:tc>
                <a:extLst>
                  <a:ext uri="{0D108BD9-81ED-4DB2-BD59-A6C34878D82A}">
                    <a16:rowId xmlns:a16="http://schemas.microsoft.com/office/drawing/2014/main" val="2395497593"/>
                  </a:ext>
                </a:extLst>
              </a:tr>
            </a:tbl>
          </a:graphicData>
        </a:graphic>
      </p:graphicFrame>
      <p:sp>
        <p:nvSpPr>
          <p:cNvPr id="9" name="Tijdelijke aanduiding voor inhoud 1"/>
          <p:cNvSpPr txBox="1">
            <a:spLocks/>
          </p:cNvSpPr>
          <p:nvPr/>
        </p:nvSpPr>
        <p:spPr>
          <a:xfrm>
            <a:off x="476214" y="5475395"/>
            <a:ext cx="8876086" cy="724161"/>
          </a:xfrm>
          <a:prstGeom prst="rect">
            <a:avLst/>
          </a:prstGeom>
        </p:spPr>
        <p:txBody>
          <a:bodyPr/>
          <a:lstStyle>
            <a:lvl1pPr marL="0" indent="0" algn="l" defTabSz="754756" rtl="0" fontAlgn="base">
              <a:lnSpc>
                <a:spcPct val="90000"/>
              </a:lnSpc>
              <a:spcBef>
                <a:spcPts val="825"/>
              </a:spcBef>
              <a:spcAft>
                <a:spcPct val="0"/>
              </a:spcAft>
              <a:buFont typeface="Arial" panose="020B0604020202020204" pitchFamily="34" charset="0"/>
              <a:buNone/>
              <a:defRPr sz="1654" b="1" kern="1200">
                <a:solidFill>
                  <a:srgbClr val="153055"/>
                </a:solidFill>
                <a:latin typeface="Arial" panose="020B0604020202020204" pitchFamily="34" charset="0"/>
                <a:ea typeface="+mn-ea"/>
                <a:cs typeface="Arial" panose="020B0604020202020204" pitchFamily="34" charset="0"/>
              </a:defRPr>
            </a:lvl1pPr>
            <a:lvl2pPr marL="377929" indent="0" algn="l" defTabSz="754756" rtl="0" fontAlgn="base">
              <a:lnSpc>
                <a:spcPct val="90000"/>
              </a:lnSpc>
              <a:spcBef>
                <a:spcPts val="412"/>
              </a:spcBef>
              <a:spcAft>
                <a:spcPct val="0"/>
              </a:spcAft>
              <a:buFont typeface="Arial" panose="020B0604020202020204" pitchFamily="34" charset="0"/>
              <a:buNone/>
              <a:defRPr sz="910" b="1" kern="1200">
                <a:solidFill>
                  <a:srgbClr val="153055"/>
                </a:solidFill>
                <a:latin typeface="Arial" panose="020B0604020202020204" pitchFamily="34" charset="0"/>
                <a:ea typeface="+mn-ea"/>
                <a:cs typeface="Arial" panose="020B0604020202020204" pitchFamily="34" charset="0"/>
              </a:defRPr>
            </a:lvl2pPr>
            <a:lvl3pPr marL="755856" indent="0" algn="l" defTabSz="754756" rtl="0" fontAlgn="base">
              <a:lnSpc>
                <a:spcPct val="90000"/>
              </a:lnSpc>
              <a:spcBef>
                <a:spcPts val="412"/>
              </a:spcBef>
              <a:spcAft>
                <a:spcPct val="0"/>
              </a:spcAft>
              <a:buFont typeface="Arial" panose="020B0604020202020204" pitchFamily="34" charset="0"/>
              <a:buNone/>
              <a:defRPr sz="744" b="1" kern="1200">
                <a:solidFill>
                  <a:srgbClr val="153055"/>
                </a:solidFill>
                <a:latin typeface="Arial" panose="020B0604020202020204" pitchFamily="34" charset="0"/>
                <a:ea typeface="+mn-ea"/>
                <a:cs typeface="Arial" panose="020B0604020202020204" pitchFamily="34" charset="0"/>
              </a:defRPr>
            </a:lvl3pPr>
            <a:lvl4pPr marL="1133785" indent="0" algn="l" defTabSz="754756" rtl="0" fontAlgn="base">
              <a:lnSpc>
                <a:spcPct val="90000"/>
              </a:lnSpc>
              <a:spcBef>
                <a:spcPts val="412"/>
              </a:spcBef>
              <a:spcAft>
                <a:spcPct val="0"/>
              </a:spcAft>
              <a:buFont typeface="Arial" panose="020B0604020202020204" pitchFamily="34" charset="0"/>
              <a:buNone/>
              <a:defRPr sz="744" kern="1200">
                <a:solidFill>
                  <a:srgbClr val="434648"/>
                </a:solidFill>
                <a:latin typeface="Arial" panose="020B0604020202020204" pitchFamily="34" charset="0"/>
                <a:ea typeface="+mn-ea"/>
                <a:cs typeface="Arial" panose="020B0604020202020204" pitchFamily="34" charset="0"/>
              </a:defRPr>
            </a:lvl4pPr>
            <a:lvl5pPr marL="1699986" indent="-188094" algn="l" defTabSz="754756" rtl="0" fontAlgn="base">
              <a:lnSpc>
                <a:spcPct val="90000"/>
              </a:lnSpc>
              <a:spcBef>
                <a:spcPts val="412"/>
              </a:spcBef>
              <a:spcAft>
                <a:spcPct val="0"/>
              </a:spcAft>
              <a:buFont typeface="Arial" panose="020B0604020202020204" pitchFamily="34" charset="0"/>
              <a:buChar char="•"/>
              <a:defRPr sz="1425" kern="1200">
                <a:solidFill>
                  <a:schemeClr val="tx1"/>
                </a:solidFill>
                <a:latin typeface="+mn-lt"/>
                <a:ea typeface="+mn-ea"/>
                <a:cs typeface="+mn-cs"/>
              </a:defRPr>
            </a:lvl5pPr>
            <a:lvl6pPr marL="2078606" indent="-188964" algn="l" defTabSz="75585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534" indent="-188964" algn="l" defTabSz="75585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462" indent="-188964" algn="l" defTabSz="75585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390" indent="-188964" algn="l" defTabSz="75585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defTabSz="755856" eaLnBrk="1" fontAlgn="auto" hangingPunct="1">
              <a:spcBef>
                <a:spcPts val="826"/>
              </a:spcBef>
              <a:spcAft>
                <a:spcPts val="0"/>
              </a:spcAft>
              <a:defRPr/>
            </a:pPr>
            <a:r>
              <a:rPr lang="nl-NL" dirty="0" smtClean="0"/>
              <a:t>Klimaat</a:t>
            </a:r>
            <a:endParaRPr lang="nl-NL" sz="1650" b="0" dirty="0" smtClean="0"/>
          </a:p>
          <a:p>
            <a:pPr marL="285750" indent="-285750" defTabSz="755856" eaLnBrk="1" fontAlgn="auto" hangingPunct="1">
              <a:spcBef>
                <a:spcPts val="826"/>
              </a:spcBef>
              <a:spcAft>
                <a:spcPts val="0"/>
              </a:spcAft>
              <a:buFont typeface="Arial" panose="020B0604020202020204" pitchFamily="34" charset="0"/>
              <a:buChar char="•"/>
              <a:defRPr/>
            </a:pPr>
            <a:endParaRPr lang="nl-NL" b="0" dirty="0" smtClean="0"/>
          </a:p>
          <a:p>
            <a:pPr defTabSz="755856" eaLnBrk="1" fontAlgn="auto" hangingPunct="1">
              <a:spcBef>
                <a:spcPts val="826"/>
              </a:spcBef>
              <a:spcAft>
                <a:spcPts val="0"/>
              </a:spcAft>
              <a:defRPr/>
            </a:pPr>
            <a:endParaRPr lang="nl-NL" dirty="0" smtClean="0"/>
          </a:p>
          <a:p>
            <a:pPr defTabSz="755856" eaLnBrk="1" fontAlgn="auto" hangingPunct="1">
              <a:spcBef>
                <a:spcPts val="826"/>
              </a:spcBef>
              <a:spcAft>
                <a:spcPts val="0"/>
              </a:spcAft>
              <a:defRPr/>
            </a:pPr>
            <a:endParaRPr lang="nl-NL" dirty="0" smtClean="0"/>
          </a:p>
          <a:p>
            <a:pPr marL="663679" lvl="1" indent="-285750" defTabSz="755856" eaLnBrk="1" fontAlgn="auto" hangingPunct="1">
              <a:spcBef>
                <a:spcPts val="826"/>
              </a:spcBef>
              <a:spcAft>
                <a:spcPts val="0"/>
              </a:spcAft>
              <a:buFont typeface="Arial" panose="020B0604020202020204" pitchFamily="34" charset="0"/>
              <a:buChar char="•"/>
              <a:defRPr/>
            </a:pPr>
            <a:endParaRPr lang="nl-NL" b="0" dirty="0" smtClean="0"/>
          </a:p>
          <a:p>
            <a:pPr defTabSz="755856" eaLnBrk="1" fontAlgn="auto" hangingPunct="1">
              <a:spcBef>
                <a:spcPts val="826"/>
              </a:spcBef>
              <a:spcAft>
                <a:spcPts val="0"/>
              </a:spcAft>
              <a:defRPr/>
            </a:pPr>
            <a:endParaRPr lang="nl-NL" dirty="0" smtClean="0"/>
          </a:p>
          <a:p>
            <a:pPr marL="257141" indent="-257141" defTabSz="755856" eaLnBrk="1" fontAlgn="auto" hangingPunct="1">
              <a:spcBef>
                <a:spcPts val="826"/>
              </a:spcBef>
              <a:spcAft>
                <a:spcPts val="0"/>
              </a:spcAft>
              <a:buFont typeface="Arial" panose="020B0604020202020204" pitchFamily="34" charset="0"/>
              <a:buChar char="•"/>
              <a:defRPr/>
            </a:pPr>
            <a:endParaRPr lang="nl-NL" dirty="0" smtClean="0"/>
          </a:p>
          <a:p>
            <a:pPr marL="257141" indent="-257141" defTabSz="755856" eaLnBrk="1" fontAlgn="auto" hangingPunct="1">
              <a:spcBef>
                <a:spcPts val="826"/>
              </a:spcBef>
              <a:spcAft>
                <a:spcPts val="0"/>
              </a:spcAft>
              <a:buFont typeface="Arial" panose="020B0604020202020204" pitchFamily="34" charset="0"/>
              <a:buChar char="•"/>
              <a:defRPr/>
            </a:pPr>
            <a:endParaRPr lang="nl-NL" dirty="0" smtClean="0"/>
          </a:p>
          <a:p>
            <a:pPr algn="ctr" defTabSz="755856" eaLnBrk="1" fontAlgn="auto" hangingPunct="1">
              <a:spcBef>
                <a:spcPts val="826"/>
              </a:spcBef>
              <a:spcAft>
                <a:spcPts val="0"/>
              </a:spcAft>
              <a:defRPr/>
            </a:pPr>
            <a:endParaRPr lang="nl-NL" dirty="0"/>
          </a:p>
        </p:txBody>
      </p:sp>
      <p:graphicFrame>
        <p:nvGraphicFramePr>
          <p:cNvPr id="10" name="Tabel 9"/>
          <p:cNvGraphicFramePr>
            <a:graphicFrameLocks noGrp="1"/>
          </p:cNvGraphicFramePr>
          <p:nvPr>
            <p:extLst>
              <p:ext uri="{D42A27DB-BD31-4B8C-83A1-F6EECF244321}">
                <p14:modId xmlns:p14="http://schemas.microsoft.com/office/powerpoint/2010/main" val="3197539995"/>
              </p:ext>
            </p:extLst>
          </p:nvPr>
        </p:nvGraphicFramePr>
        <p:xfrm>
          <a:off x="476211" y="5838301"/>
          <a:ext cx="9027899" cy="906546"/>
        </p:xfrm>
        <a:graphic>
          <a:graphicData uri="http://schemas.openxmlformats.org/drawingml/2006/table">
            <a:tbl>
              <a:tblPr>
                <a:tableStyleId>{5C22544A-7EE6-4342-B048-85BDC9FD1C3A}</a:tableStyleId>
              </a:tblPr>
              <a:tblGrid>
                <a:gridCol w="710392">
                  <a:extLst>
                    <a:ext uri="{9D8B030D-6E8A-4147-A177-3AD203B41FA5}">
                      <a16:colId xmlns:a16="http://schemas.microsoft.com/office/drawing/2014/main" val="1311920151"/>
                    </a:ext>
                  </a:extLst>
                </a:gridCol>
                <a:gridCol w="1894379">
                  <a:extLst>
                    <a:ext uri="{9D8B030D-6E8A-4147-A177-3AD203B41FA5}">
                      <a16:colId xmlns:a16="http://schemas.microsoft.com/office/drawing/2014/main" val="3551281396"/>
                    </a:ext>
                  </a:extLst>
                </a:gridCol>
                <a:gridCol w="2249575">
                  <a:extLst>
                    <a:ext uri="{9D8B030D-6E8A-4147-A177-3AD203B41FA5}">
                      <a16:colId xmlns:a16="http://schemas.microsoft.com/office/drawing/2014/main" val="2260488567"/>
                    </a:ext>
                  </a:extLst>
                </a:gridCol>
                <a:gridCol w="1058188">
                  <a:extLst>
                    <a:ext uri="{9D8B030D-6E8A-4147-A177-3AD203B41FA5}">
                      <a16:colId xmlns:a16="http://schemas.microsoft.com/office/drawing/2014/main" val="1028946153"/>
                    </a:ext>
                  </a:extLst>
                </a:gridCol>
                <a:gridCol w="1146987">
                  <a:extLst>
                    <a:ext uri="{9D8B030D-6E8A-4147-A177-3AD203B41FA5}">
                      <a16:colId xmlns:a16="http://schemas.microsoft.com/office/drawing/2014/main" val="4101335818"/>
                    </a:ext>
                  </a:extLst>
                </a:gridCol>
                <a:gridCol w="1968378">
                  <a:extLst>
                    <a:ext uri="{9D8B030D-6E8A-4147-A177-3AD203B41FA5}">
                      <a16:colId xmlns:a16="http://schemas.microsoft.com/office/drawing/2014/main" val="3828632062"/>
                    </a:ext>
                  </a:extLst>
                </a:gridCol>
              </a:tblGrid>
              <a:tr h="313396">
                <a:tc>
                  <a:txBody>
                    <a:bodyPr/>
                    <a:lstStyle/>
                    <a:p>
                      <a:pPr algn="l" fontAlgn="t"/>
                      <a:r>
                        <a:rPr lang="nl-NL" sz="900" b="1" u="none" strike="noStrike" dirty="0">
                          <a:effectLst/>
                        </a:rPr>
                        <a:t>Thema</a:t>
                      </a:r>
                      <a:endParaRPr lang="nl-NL" sz="900" b="1" i="0" u="none" strike="noStrike" dirty="0">
                        <a:solidFill>
                          <a:srgbClr val="000000"/>
                        </a:solidFill>
                        <a:effectLst/>
                        <a:latin typeface="Calibri" panose="020F0502020204030204" pitchFamily="34" charset="0"/>
                      </a:endParaRPr>
                    </a:p>
                  </a:txBody>
                  <a:tcPr marL="2138" marR="2138" marT="2138" marB="0"/>
                </a:tc>
                <a:tc>
                  <a:txBody>
                    <a:bodyPr/>
                    <a:lstStyle/>
                    <a:p>
                      <a:pPr algn="l" fontAlgn="t"/>
                      <a:r>
                        <a:rPr lang="nl-NL" sz="900" b="1" u="none" strike="noStrike" dirty="0" smtClean="0">
                          <a:effectLst/>
                        </a:rPr>
                        <a:t>Ideeën </a:t>
                      </a:r>
                      <a:r>
                        <a:rPr lang="nl-NL" sz="900" b="1" u="none" strike="noStrike" dirty="0">
                          <a:effectLst/>
                        </a:rPr>
                        <a:t>en standpunten </a:t>
                      </a:r>
                      <a:endParaRPr lang="nl-NL" sz="900" b="1" i="0" u="none" strike="noStrike" dirty="0">
                        <a:solidFill>
                          <a:srgbClr val="000000"/>
                        </a:solidFill>
                        <a:effectLst/>
                        <a:latin typeface="Calibri" panose="020F0502020204030204" pitchFamily="34" charset="0"/>
                      </a:endParaRPr>
                    </a:p>
                  </a:txBody>
                  <a:tcPr marL="2138" marR="2138" marT="2138" marB="0"/>
                </a:tc>
                <a:tc>
                  <a:txBody>
                    <a:bodyPr/>
                    <a:lstStyle/>
                    <a:p>
                      <a:pPr algn="l" fontAlgn="t"/>
                      <a:r>
                        <a:rPr lang="nl-NL" sz="900" b="1" u="none" strike="noStrike" dirty="0">
                          <a:effectLst/>
                        </a:rPr>
                        <a:t>extra opmerking</a:t>
                      </a:r>
                      <a:endParaRPr lang="nl-NL" sz="900" b="1" i="0" u="none" strike="noStrike" dirty="0">
                        <a:solidFill>
                          <a:srgbClr val="000000"/>
                        </a:solidFill>
                        <a:effectLst/>
                        <a:latin typeface="Calibri" panose="020F0502020204030204" pitchFamily="34" charset="0"/>
                      </a:endParaRPr>
                    </a:p>
                  </a:txBody>
                  <a:tcPr marL="2138" marR="2138" marT="2138" marB="0"/>
                </a:tc>
                <a:tc>
                  <a:txBody>
                    <a:bodyPr/>
                    <a:lstStyle/>
                    <a:p>
                      <a:pPr algn="l" fontAlgn="t"/>
                      <a:r>
                        <a:rPr lang="nl-NL" sz="900" b="1" u="none" strike="noStrike" dirty="0">
                          <a:effectLst/>
                        </a:rPr>
                        <a:t>rubriek</a:t>
                      </a:r>
                      <a:endParaRPr lang="nl-NL" sz="900" b="1" i="0" u="none" strike="noStrike" dirty="0">
                        <a:solidFill>
                          <a:srgbClr val="000000"/>
                        </a:solidFill>
                        <a:effectLst/>
                        <a:latin typeface="Calibri" panose="020F0502020204030204" pitchFamily="34" charset="0"/>
                      </a:endParaRPr>
                    </a:p>
                  </a:txBody>
                  <a:tcPr marL="2138" marR="2138" marT="2138" marB="0"/>
                </a:tc>
                <a:tc>
                  <a:txBody>
                    <a:bodyPr/>
                    <a:lstStyle/>
                    <a:p>
                      <a:pPr algn="l" fontAlgn="t"/>
                      <a:r>
                        <a:rPr lang="nl-NL" sz="900" b="1" u="none" strike="noStrike" dirty="0">
                          <a:effectLst/>
                        </a:rPr>
                        <a:t>Uitleg/vertaling</a:t>
                      </a:r>
                      <a:endParaRPr lang="nl-NL" sz="900" b="1" i="0" u="none" strike="noStrike" dirty="0">
                        <a:solidFill>
                          <a:srgbClr val="000000"/>
                        </a:solidFill>
                        <a:effectLst/>
                        <a:latin typeface="Calibri" panose="020F0502020204030204" pitchFamily="34" charset="0"/>
                      </a:endParaRPr>
                    </a:p>
                  </a:txBody>
                  <a:tcPr marL="2138" marR="2138" marT="2138" marB="0"/>
                </a:tc>
                <a:tc>
                  <a:txBody>
                    <a:bodyPr/>
                    <a:lstStyle/>
                    <a:p>
                      <a:pPr algn="l" fontAlgn="t"/>
                      <a:r>
                        <a:rPr lang="nl-NL" sz="900" b="1" u="none" strike="noStrike" dirty="0">
                          <a:effectLst/>
                        </a:rPr>
                        <a:t>Aanpassing visie</a:t>
                      </a:r>
                      <a:endParaRPr lang="nl-NL" sz="900" b="1" i="0" u="none" strike="noStrike" dirty="0">
                        <a:solidFill>
                          <a:srgbClr val="000000"/>
                        </a:solidFill>
                        <a:effectLst/>
                        <a:latin typeface="Calibri" panose="020F0502020204030204" pitchFamily="34" charset="0"/>
                      </a:endParaRPr>
                    </a:p>
                  </a:txBody>
                  <a:tcPr marL="2138" marR="2138" marT="2138" marB="0"/>
                </a:tc>
                <a:extLst>
                  <a:ext uri="{0D108BD9-81ED-4DB2-BD59-A6C34878D82A}">
                    <a16:rowId xmlns:a16="http://schemas.microsoft.com/office/drawing/2014/main" val="3569385709"/>
                  </a:ext>
                </a:extLst>
              </a:tr>
              <a:tr h="158346">
                <a:tc>
                  <a:txBody>
                    <a:bodyPr/>
                    <a:lstStyle/>
                    <a:p>
                      <a:pPr algn="l" fontAlgn="t"/>
                      <a:r>
                        <a:rPr lang="nl-NL" sz="900" u="none" strike="noStrike">
                          <a:effectLst/>
                        </a:rPr>
                        <a:t>Inrichting</a:t>
                      </a:r>
                      <a:endParaRPr lang="nl-NL" sz="900" b="0" i="0" u="none" strike="noStrike">
                        <a:solidFill>
                          <a:srgbClr val="000000"/>
                        </a:solidFill>
                        <a:effectLst/>
                        <a:latin typeface="Calibri" panose="020F0502020204030204" pitchFamily="34" charset="0"/>
                      </a:endParaRPr>
                    </a:p>
                  </a:txBody>
                  <a:tcPr marL="2138" marR="2138" marT="2138" marB="0"/>
                </a:tc>
                <a:tc>
                  <a:txBody>
                    <a:bodyPr/>
                    <a:lstStyle/>
                    <a:p>
                      <a:pPr algn="l" fontAlgn="t"/>
                      <a:r>
                        <a:rPr lang="nl-NL" sz="900" u="none" strike="noStrike">
                          <a:effectLst/>
                        </a:rPr>
                        <a:t>groenkeuze op klimaatadaptatie</a:t>
                      </a:r>
                      <a:endParaRPr lang="nl-NL" sz="900" b="0" i="0" u="none" strike="noStrike">
                        <a:solidFill>
                          <a:srgbClr val="000000"/>
                        </a:solidFill>
                        <a:effectLst/>
                        <a:latin typeface="Calibri" panose="020F0502020204030204" pitchFamily="34" charset="0"/>
                      </a:endParaRPr>
                    </a:p>
                  </a:txBody>
                  <a:tcPr marL="2138" marR="2138" marT="2138" marB="0"/>
                </a:tc>
                <a:tc>
                  <a:txBody>
                    <a:bodyPr/>
                    <a:lstStyle/>
                    <a:p>
                      <a:pPr algn="l" fontAlgn="t"/>
                      <a:r>
                        <a:rPr lang="nl-NL" sz="900" u="none" strike="noStrike">
                          <a:effectLst/>
                        </a:rPr>
                        <a:t>hittestress, waterafvoer</a:t>
                      </a:r>
                      <a:endParaRPr lang="nl-NL" sz="900" b="0" i="0" u="none" strike="noStrike">
                        <a:solidFill>
                          <a:srgbClr val="000000"/>
                        </a:solidFill>
                        <a:effectLst/>
                        <a:latin typeface="Calibri" panose="020F0502020204030204" pitchFamily="34" charset="0"/>
                      </a:endParaRPr>
                    </a:p>
                  </a:txBody>
                  <a:tcPr marL="2138" marR="2138" marT="2138" marB="0"/>
                </a:tc>
                <a:tc>
                  <a:txBody>
                    <a:bodyPr/>
                    <a:lstStyle/>
                    <a:p>
                      <a:pPr algn="l" fontAlgn="t"/>
                      <a:r>
                        <a:rPr lang="nl-NL" sz="900" u="none" strike="noStrike">
                          <a:effectLst/>
                        </a:rPr>
                        <a:t>klimaat</a:t>
                      </a:r>
                      <a:endParaRPr lang="nl-NL" sz="900" b="0" i="0" u="none" strike="noStrike">
                        <a:solidFill>
                          <a:srgbClr val="000000"/>
                        </a:solidFill>
                        <a:effectLst/>
                        <a:latin typeface="Calibri" panose="020F0502020204030204" pitchFamily="34" charset="0"/>
                      </a:endParaRPr>
                    </a:p>
                  </a:txBody>
                  <a:tcPr marL="2138" marR="2138" marT="2138" marB="0"/>
                </a:tc>
                <a:tc>
                  <a:txBody>
                    <a:bodyPr/>
                    <a:lstStyle/>
                    <a:p>
                      <a:pPr algn="l" fontAlgn="t"/>
                      <a:r>
                        <a:rPr lang="nl-NL" sz="900" u="none" strike="noStrike">
                          <a:effectLst/>
                        </a:rPr>
                        <a:t>Aspect duurzaamheid</a:t>
                      </a:r>
                      <a:endParaRPr lang="nl-NL" sz="900" b="0" i="0" u="none" strike="noStrike">
                        <a:solidFill>
                          <a:srgbClr val="000000"/>
                        </a:solidFill>
                        <a:effectLst/>
                        <a:latin typeface="Calibri" panose="020F0502020204030204" pitchFamily="34" charset="0"/>
                      </a:endParaRPr>
                    </a:p>
                  </a:txBody>
                  <a:tcPr marL="2138" marR="2138" marT="2138" marB="0"/>
                </a:tc>
                <a:tc>
                  <a:txBody>
                    <a:bodyPr/>
                    <a:lstStyle/>
                    <a:p>
                      <a:pPr algn="l" fontAlgn="t"/>
                      <a:r>
                        <a:rPr lang="nl-NL" sz="900" u="none" strike="noStrike">
                          <a:effectLst/>
                        </a:rPr>
                        <a:t>In tekst aandacht voor hebben</a:t>
                      </a:r>
                      <a:endParaRPr lang="nl-NL" sz="900" b="0" i="0" u="none" strike="noStrike">
                        <a:solidFill>
                          <a:srgbClr val="000000"/>
                        </a:solidFill>
                        <a:effectLst/>
                        <a:latin typeface="Calibri" panose="020F0502020204030204" pitchFamily="34" charset="0"/>
                      </a:endParaRPr>
                    </a:p>
                  </a:txBody>
                  <a:tcPr marL="2138" marR="2138" marT="2138" marB="0"/>
                </a:tc>
                <a:extLst>
                  <a:ext uri="{0D108BD9-81ED-4DB2-BD59-A6C34878D82A}">
                    <a16:rowId xmlns:a16="http://schemas.microsoft.com/office/drawing/2014/main" val="63551796"/>
                  </a:ext>
                </a:extLst>
              </a:tr>
              <a:tr h="158346">
                <a:tc>
                  <a:txBody>
                    <a:bodyPr/>
                    <a:lstStyle/>
                    <a:p>
                      <a:pPr algn="l" fontAlgn="t"/>
                      <a:r>
                        <a:rPr lang="nl-NL" sz="900" u="none" strike="noStrike">
                          <a:effectLst/>
                        </a:rPr>
                        <a:t>Inrichting</a:t>
                      </a:r>
                      <a:endParaRPr lang="nl-NL" sz="900" b="0" i="0" u="none" strike="noStrike">
                        <a:solidFill>
                          <a:srgbClr val="000000"/>
                        </a:solidFill>
                        <a:effectLst/>
                        <a:latin typeface="Calibri" panose="020F0502020204030204" pitchFamily="34" charset="0"/>
                      </a:endParaRPr>
                    </a:p>
                  </a:txBody>
                  <a:tcPr marL="2138" marR="2138" marT="2138" marB="0"/>
                </a:tc>
                <a:tc>
                  <a:txBody>
                    <a:bodyPr/>
                    <a:lstStyle/>
                    <a:p>
                      <a:pPr algn="l" fontAlgn="t"/>
                      <a:r>
                        <a:rPr lang="nl-NL" sz="900" u="none" strike="noStrike" dirty="0">
                          <a:effectLst/>
                        </a:rPr>
                        <a:t>veel groen, veel gemaaid kruid</a:t>
                      </a:r>
                      <a:endParaRPr lang="nl-NL" sz="900" b="0" i="0" u="none" strike="noStrike" dirty="0">
                        <a:solidFill>
                          <a:srgbClr val="000000"/>
                        </a:solidFill>
                        <a:effectLst/>
                        <a:latin typeface="Calibri" panose="020F0502020204030204" pitchFamily="34" charset="0"/>
                      </a:endParaRPr>
                    </a:p>
                  </a:txBody>
                  <a:tcPr marL="2138" marR="2138" marT="2138" marB="0"/>
                </a:tc>
                <a:tc>
                  <a:txBody>
                    <a:bodyPr/>
                    <a:lstStyle/>
                    <a:p>
                      <a:pPr algn="l" fontAlgn="t"/>
                      <a:r>
                        <a:rPr lang="nl-NL" sz="900" u="none" strike="noStrike">
                          <a:effectLst/>
                        </a:rPr>
                        <a:t> </a:t>
                      </a:r>
                      <a:endParaRPr lang="nl-NL" sz="900" b="0" i="0" u="none" strike="noStrike">
                        <a:solidFill>
                          <a:srgbClr val="000000"/>
                        </a:solidFill>
                        <a:effectLst/>
                        <a:latin typeface="Calibri" panose="020F0502020204030204" pitchFamily="34" charset="0"/>
                      </a:endParaRPr>
                    </a:p>
                  </a:txBody>
                  <a:tcPr marL="2138" marR="2138" marT="2138" marB="0"/>
                </a:tc>
                <a:tc>
                  <a:txBody>
                    <a:bodyPr/>
                    <a:lstStyle/>
                    <a:p>
                      <a:pPr algn="l" fontAlgn="t"/>
                      <a:r>
                        <a:rPr lang="nl-NL" sz="900" u="none" strike="noStrike">
                          <a:effectLst/>
                        </a:rPr>
                        <a:t>klimaat</a:t>
                      </a:r>
                      <a:endParaRPr lang="nl-NL" sz="900" b="0" i="0" u="none" strike="noStrike">
                        <a:solidFill>
                          <a:srgbClr val="000000"/>
                        </a:solidFill>
                        <a:effectLst/>
                        <a:latin typeface="Calibri" panose="020F0502020204030204" pitchFamily="34" charset="0"/>
                      </a:endParaRPr>
                    </a:p>
                  </a:txBody>
                  <a:tcPr marL="2138" marR="2138" marT="2138" marB="0"/>
                </a:tc>
                <a:tc>
                  <a:txBody>
                    <a:bodyPr/>
                    <a:lstStyle/>
                    <a:p>
                      <a:pPr algn="l" fontAlgn="t"/>
                      <a:r>
                        <a:rPr lang="nl-NL" sz="900" u="none" strike="noStrike">
                          <a:effectLst/>
                        </a:rPr>
                        <a:t>Aspect duurzaamheid</a:t>
                      </a:r>
                      <a:endParaRPr lang="nl-NL" sz="900" b="0" i="0" u="none" strike="noStrike">
                        <a:solidFill>
                          <a:srgbClr val="000000"/>
                        </a:solidFill>
                        <a:effectLst/>
                        <a:latin typeface="Calibri" panose="020F0502020204030204" pitchFamily="34" charset="0"/>
                      </a:endParaRPr>
                    </a:p>
                  </a:txBody>
                  <a:tcPr marL="2138" marR="2138" marT="2138" marB="0"/>
                </a:tc>
                <a:tc>
                  <a:txBody>
                    <a:bodyPr/>
                    <a:lstStyle/>
                    <a:p>
                      <a:pPr algn="l" fontAlgn="t"/>
                      <a:r>
                        <a:rPr lang="nl-NL" sz="900" u="none" strike="noStrike">
                          <a:effectLst/>
                        </a:rPr>
                        <a:t>In tekst aandacht voor hebben</a:t>
                      </a:r>
                      <a:endParaRPr lang="nl-NL" sz="900" b="0" i="0" u="none" strike="noStrike">
                        <a:solidFill>
                          <a:srgbClr val="000000"/>
                        </a:solidFill>
                        <a:effectLst/>
                        <a:latin typeface="Calibri" panose="020F0502020204030204" pitchFamily="34" charset="0"/>
                      </a:endParaRPr>
                    </a:p>
                  </a:txBody>
                  <a:tcPr marL="2138" marR="2138" marT="2138" marB="0"/>
                </a:tc>
                <a:extLst>
                  <a:ext uri="{0D108BD9-81ED-4DB2-BD59-A6C34878D82A}">
                    <a16:rowId xmlns:a16="http://schemas.microsoft.com/office/drawing/2014/main" val="808976517"/>
                  </a:ext>
                </a:extLst>
              </a:tr>
              <a:tr h="158346">
                <a:tc>
                  <a:txBody>
                    <a:bodyPr/>
                    <a:lstStyle/>
                    <a:p>
                      <a:pPr algn="l" fontAlgn="t"/>
                      <a:r>
                        <a:rPr lang="nl-NL" sz="900" u="none" strike="noStrike">
                          <a:effectLst/>
                        </a:rPr>
                        <a:t>Inrichting</a:t>
                      </a:r>
                      <a:endParaRPr lang="nl-NL" sz="900" b="0" i="0" u="none" strike="noStrike">
                        <a:solidFill>
                          <a:srgbClr val="000000"/>
                        </a:solidFill>
                        <a:effectLst/>
                        <a:latin typeface="Calibri" panose="020F0502020204030204" pitchFamily="34" charset="0"/>
                      </a:endParaRPr>
                    </a:p>
                  </a:txBody>
                  <a:tcPr marL="2138" marR="2138" marT="2138" marB="0"/>
                </a:tc>
                <a:tc>
                  <a:txBody>
                    <a:bodyPr/>
                    <a:lstStyle/>
                    <a:p>
                      <a:pPr algn="l" fontAlgn="t"/>
                      <a:r>
                        <a:rPr lang="nl-NL" sz="900" u="none" strike="noStrike" dirty="0">
                          <a:effectLst/>
                        </a:rPr>
                        <a:t>meer groen op warme plekken - hittestress</a:t>
                      </a:r>
                      <a:endParaRPr lang="nl-NL" sz="900" b="0" i="0" u="none" strike="noStrike" dirty="0">
                        <a:solidFill>
                          <a:srgbClr val="000000"/>
                        </a:solidFill>
                        <a:effectLst/>
                        <a:latin typeface="Calibri" panose="020F0502020204030204" pitchFamily="34" charset="0"/>
                      </a:endParaRPr>
                    </a:p>
                  </a:txBody>
                  <a:tcPr marL="2138" marR="2138" marT="2138" marB="0"/>
                </a:tc>
                <a:tc>
                  <a:txBody>
                    <a:bodyPr/>
                    <a:lstStyle/>
                    <a:p>
                      <a:pPr algn="l" fontAlgn="t"/>
                      <a:r>
                        <a:rPr lang="nl-NL" sz="900" u="none" strike="noStrike">
                          <a:effectLst/>
                        </a:rPr>
                        <a:t>heatmap</a:t>
                      </a:r>
                      <a:endParaRPr lang="nl-NL" sz="900" b="0" i="0" u="none" strike="noStrike">
                        <a:solidFill>
                          <a:srgbClr val="000000"/>
                        </a:solidFill>
                        <a:effectLst/>
                        <a:latin typeface="Calibri" panose="020F0502020204030204" pitchFamily="34" charset="0"/>
                      </a:endParaRPr>
                    </a:p>
                  </a:txBody>
                  <a:tcPr marL="2138" marR="2138" marT="2138" marB="0"/>
                </a:tc>
                <a:tc>
                  <a:txBody>
                    <a:bodyPr/>
                    <a:lstStyle/>
                    <a:p>
                      <a:pPr algn="l" fontAlgn="t"/>
                      <a:r>
                        <a:rPr lang="nl-NL" sz="900" u="none" strike="noStrike">
                          <a:effectLst/>
                        </a:rPr>
                        <a:t>klimaat</a:t>
                      </a:r>
                      <a:endParaRPr lang="nl-NL" sz="900" b="0" i="0" u="none" strike="noStrike">
                        <a:solidFill>
                          <a:srgbClr val="000000"/>
                        </a:solidFill>
                        <a:effectLst/>
                        <a:latin typeface="Calibri" panose="020F0502020204030204" pitchFamily="34" charset="0"/>
                      </a:endParaRPr>
                    </a:p>
                  </a:txBody>
                  <a:tcPr marL="2138" marR="2138" marT="2138" marB="0"/>
                </a:tc>
                <a:tc>
                  <a:txBody>
                    <a:bodyPr/>
                    <a:lstStyle/>
                    <a:p>
                      <a:pPr algn="l" fontAlgn="t"/>
                      <a:r>
                        <a:rPr lang="nl-NL" sz="900" u="none" strike="noStrike">
                          <a:effectLst/>
                        </a:rPr>
                        <a:t>Aspect duurzaamheid</a:t>
                      </a:r>
                      <a:endParaRPr lang="nl-NL" sz="900" b="0" i="0" u="none" strike="noStrike">
                        <a:solidFill>
                          <a:srgbClr val="000000"/>
                        </a:solidFill>
                        <a:effectLst/>
                        <a:latin typeface="Calibri" panose="020F0502020204030204" pitchFamily="34" charset="0"/>
                      </a:endParaRPr>
                    </a:p>
                  </a:txBody>
                  <a:tcPr marL="2138" marR="2138" marT="2138" marB="0"/>
                </a:tc>
                <a:tc>
                  <a:txBody>
                    <a:bodyPr/>
                    <a:lstStyle/>
                    <a:p>
                      <a:pPr algn="l" fontAlgn="t"/>
                      <a:r>
                        <a:rPr lang="nl-NL" sz="900" u="none" strike="noStrike" dirty="0">
                          <a:effectLst/>
                        </a:rPr>
                        <a:t>In tekst aandacht voor hebben</a:t>
                      </a:r>
                      <a:endParaRPr lang="nl-NL" sz="900" b="0" i="0" u="none" strike="noStrike" dirty="0">
                        <a:solidFill>
                          <a:srgbClr val="000000"/>
                        </a:solidFill>
                        <a:effectLst/>
                        <a:latin typeface="Calibri" panose="020F0502020204030204" pitchFamily="34" charset="0"/>
                      </a:endParaRPr>
                    </a:p>
                  </a:txBody>
                  <a:tcPr marL="2138" marR="2138" marT="2138" marB="0"/>
                </a:tc>
                <a:extLst>
                  <a:ext uri="{0D108BD9-81ED-4DB2-BD59-A6C34878D82A}">
                    <a16:rowId xmlns:a16="http://schemas.microsoft.com/office/drawing/2014/main" val="2615922707"/>
                  </a:ext>
                </a:extLst>
              </a:tr>
            </a:tbl>
          </a:graphicData>
        </a:graphic>
      </p:graphicFrame>
    </p:spTree>
    <p:extLst>
      <p:ext uri="{BB962C8B-B14F-4D97-AF65-F5344CB8AC3E}">
        <p14:creationId xmlns:p14="http://schemas.microsoft.com/office/powerpoint/2010/main" val="3957414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build="p"/>
      <p:bldP spid="7" grpId="0" build="p"/>
      <p:bldP spid="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half" idx="1"/>
          </p:nvPr>
        </p:nvSpPr>
        <p:spPr>
          <a:xfrm>
            <a:off x="476214" y="822182"/>
            <a:ext cx="8876086" cy="6182334"/>
          </a:xfrm>
        </p:spPr>
        <p:txBody>
          <a:bodyPr/>
          <a:lstStyle/>
          <a:p>
            <a:pPr defTabSz="755856" fontAlgn="auto">
              <a:spcBef>
                <a:spcPts val="826"/>
              </a:spcBef>
              <a:spcAft>
                <a:spcPts val="0"/>
              </a:spcAft>
              <a:defRPr/>
            </a:pPr>
            <a:r>
              <a:rPr lang="nl-NL" dirty="0" smtClean="0"/>
              <a:t>Samenvattend hebben de opmerkingen tot onderstaande aanpassingen van analyse en visie geleid:</a:t>
            </a:r>
          </a:p>
          <a:p>
            <a:pPr defTabSz="755856" fontAlgn="auto">
              <a:spcBef>
                <a:spcPts val="826"/>
              </a:spcBef>
              <a:spcAft>
                <a:spcPts val="0"/>
              </a:spcAft>
              <a:defRPr/>
            </a:pPr>
            <a:endParaRPr lang="nl-NL" dirty="0" smtClean="0"/>
          </a:p>
          <a:p>
            <a:pPr defTabSz="755856" fontAlgn="auto">
              <a:spcBef>
                <a:spcPts val="826"/>
              </a:spcBef>
              <a:spcAft>
                <a:spcPts val="0"/>
              </a:spcAft>
              <a:defRPr/>
            </a:pPr>
            <a:r>
              <a:rPr lang="nl-NL" sz="1650" b="0" u="sng" dirty="0" smtClean="0"/>
              <a:t>Functies en doelgroepen</a:t>
            </a:r>
            <a:endParaRPr lang="nl-NL" sz="1650" b="0" u="sng" dirty="0"/>
          </a:p>
          <a:p>
            <a:r>
              <a:rPr lang="nl-NL" sz="1400" dirty="0"/>
              <a:t>School </a:t>
            </a:r>
          </a:p>
          <a:p>
            <a:pPr marL="285750" indent="-285750">
              <a:buFont typeface="Arial" panose="020B0604020202020204" pitchFamily="34" charset="0"/>
              <a:buChar char="•"/>
            </a:pPr>
            <a:r>
              <a:rPr lang="nl-NL" sz="1400" b="0" smtClean="0"/>
              <a:t>Behoud </a:t>
            </a:r>
            <a:r>
              <a:rPr lang="nl-NL" sz="1400" b="0" dirty="0" smtClean="0"/>
              <a:t>scholen op locatie </a:t>
            </a:r>
            <a:r>
              <a:rPr lang="nl-NL" sz="1400" b="0" dirty="0" err="1" smtClean="0"/>
              <a:t>Krullevaar</a:t>
            </a:r>
            <a:r>
              <a:rPr lang="nl-NL" sz="1400" b="0" dirty="0"/>
              <a:t> </a:t>
            </a:r>
            <a:r>
              <a:rPr lang="nl-NL" sz="1400" b="0" dirty="0" smtClean="0"/>
              <a:t>en de Horizon. </a:t>
            </a:r>
          </a:p>
          <a:p>
            <a:pPr marL="285750" indent="-285750">
              <a:buFont typeface="Arial" panose="020B0604020202020204" pitchFamily="34" charset="0"/>
              <a:buChar char="•"/>
            </a:pPr>
            <a:r>
              <a:rPr lang="nl-NL" sz="1400" b="0" dirty="0" smtClean="0"/>
              <a:t>Ook </a:t>
            </a:r>
            <a:r>
              <a:rPr lang="nl-NL" sz="1400" b="0" dirty="0"/>
              <a:t>de locatie van Het </a:t>
            </a:r>
            <a:r>
              <a:rPr lang="nl-NL" sz="1400" b="0" dirty="0" err="1"/>
              <a:t>Spansel</a:t>
            </a:r>
            <a:r>
              <a:rPr lang="nl-NL" sz="1400" b="0" dirty="0"/>
              <a:t> aan de rand van Sevenum in de </a:t>
            </a:r>
            <a:r>
              <a:rPr lang="nl-NL" sz="1400" b="0" dirty="0" smtClean="0"/>
              <a:t>visie.</a:t>
            </a:r>
          </a:p>
          <a:p>
            <a:pPr marL="285750" indent="-285750">
              <a:buFont typeface="Arial" panose="020B0604020202020204" pitchFamily="34" charset="0"/>
              <a:buChar char="•"/>
            </a:pPr>
            <a:endParaRPr lang="nl-NL" sz="1400" b="0" dirty="0"/>
          </a:p>
          <a:p>
            <a:r>
              <a:rPr lang="nl-NL" sz="1400" dirty="0" smtClean="0"/>
              <a:t>Wonen</a:t>
            </a:r>
          </a:p>
          <a:p>
            <a:pPr marL="285750" indent="-285750">
              <a:buFont typeface="Arial" panose="020B0604020202020204" pitchFamily="34" charset="0"/>
              <a:buChar char="•"/>
            </a:pPr>
            <a:r>
              <a:rPr lang="nl-NL" sz="1400" b="0" dirty="0" smtClean="0"/>
              <a:t>Zorg gerelateerde ouderwoningen en zorgfuncties ontbreken</a:t>
            </a:r>
          </a:p>
          <a:p>
            <a:pPr marL="285750" indent="-285750">
              <a:buFont typeface="Arial" panose="020B0604020202020204" pitchFamily="34" charset="0"/>
              <a:buChar char="•"/>
            </a:pPr>
            <a:r>
              <a:rPr lang="nl-NL" sz="1400" b="0" dirty="0" smtClean="0"/>
              <a:t>Wingerd als zorghoek</a:t>
            </a:r>
          </a:p>
          <a:p>
            <a:pPr marL="285750" indent="-285750">
              <a:buFont typeface="Arial" panose="020B0604020202020204" pitchFamily="34" charset="0"/>
              <a:buChar char="•"/>
            </a:pPr>
            <a:r>
              <a:rPr lang="nl-NL" sz="1400" b="0" dirty="0" smtClean="0"/>
              <a:t>Oude raadhuis eventueel naar wonen</a:t>
            </a:r>
          </a:p>
          <a:p>
            <a:pPr marL="285750" indent="-285750">
              <a:buFont typeface="Arial" panose="020B0604020202020204" pitchFamily="34" charset="0"/>
              <a:buChar char="•"/>
            </a:pPr>
            <a:r>
              <a:rPr lang="nl-NL" sz="1400" b="0" dirty="0" smtClean="0"/>
              <a:t>Maraboe potentieel </a:t>
            </a:r>
            <a:r>
              <a:rPr lang="nl-NL" sz="1400" b="0" dirty="0" err="1" smtClean="0"/>
              <a:t>wooninbreidingsgebied</a:t>
            </a:r>
            <a:endParaRPr lang="nl-NL" sz="1400" b="0" dirty="0"/>
          </a:p>
          <a:p>
            <a:endParaRPr lang="nl-NL" sz="1400" b="0" dirty="0" smtClean="0"/>
          </a:p>
          <a:p>
            <a:r>
              <a:rPr lang="nl-NL" sz="1400" dirty="0" smtClean="0"/>
              <a:t>Maatschappelijk</a:t>
            </a:r>
          </a:p>
          <a:p>
            <a:pPr marL="285750" indent="-285750">
              <a:buFont typeface="Arial" panose="020B0604020202020204" pitchFamily="34" charset="0"/>
              <a:buChar char="•"/>
            </a:pPr>
            <a:r>
              <a:rPr lang="nl-NL" sz="1400" b="0" dirty="0" smtClean="0"/>
              <a:t>Locatie De Wingerd niet erg ter discussie, wel de verbinding met het centrum</a:t>
            </a:r>
          </a:p>
          <a:p>
            <a:pPr marL="285750" indent="-285750">
              <a:buFont typeface="Arial" panose="020B0604020202020204" pitchFamily="34" charset="0"/>
              <a:buChar char="•"/>
            </a:pPr>
            <a:r>
              <a:rPr lang="nl-NL" sz="1400" b="0" dirty="0" smtClean="0"/>
              <a:t>Oude raadhuis misschien nog mooiere locatie, maar twijfels over bruikbaarheid</a:t>
            </a:r>
          </a:p>
          <a:p>
            <a:endParaRPr lang="nl-NL" sz="1400" b="0" dirty="0"/>
          </a:p>
          <a:p>
            <a:r>
              <a:rPr lang="nl-NL" sz="1400" dirty="0" smtClean="0"/>
              <a:t>Retail</a:t>
            </a:r>
          </a:p>
          <a:p>
            <a:pPr marL="285750" indent="-285750">
              <a:buFont typeface="Arial" panose="020B0604020202020204" pitchFamily="34" charset="0"/>
              <a:buChar char="•"/>
            </a:pPr>
            <a:r>
              <a:rPr lang="nl-NL" sz="1400" b="0" dirty="0" smtClean="0"/>
              <a:t>Boodschappenplein bekrachtigd, maar niet te eenzijdig voor dynamisch centrum</a:t>
            </a:r>
          </a:p>
          <a:p>
            <a:pPr marL="285750" indent="-285750">
              <a:buFont typeface="Arial" panose="020B0604020202020204" pitchFamily="34" charset="0"/>
              <a:buChar char="•"/>
            </a:pPr>
            <a:r>
              <a:rPr lang="nl-NL" sz="1400" b="0" dirty="0" smtClean="0"/>
              <a:t>Meer kansen voor </a:t>
            </a:r>
            <a:r>
              <a:rPr lang="nl-NL" sz="1400" b="0" dirty="0" err="1" smtClean="0"/>
              <a:t>retail</a:t>
            </a:r>
            <a:r>
              <a:rPr lang="nl-NL" sz="1400" b="0" dirty="0" smtClean="0"/>
              <a:t> bij verplaatsing Regiobank</a:t>
            </a:r>
          </a:p>
          <a:p>
            <a:pPr marL="285750" indent="-285750">
              <a:buFont typeface="Arial" panose="020B0604020202020204" pitchFamily="34" charset="0"/>
              <a:buChar char="•"/>
            </a:pPr>
            <a:endParaRPr lang="nl-NL" sz="1400" b="0" dirty="0"/>
          </a:p>
          <a:p>
            <a:pPr defTabSz="755856" fontAlgn="auto">
              <a:spcBef>
                <a:spcPts val="826"/>
              </a:spcBef>
              <a:spcAft>
                <a:spcPts val="0"/>
              </a:spcAft>
              <a:defRPr/>
            </a:pPr>
            <a:endParaRPr lang="nl-NL" sz="1650" b="0" dirty="0" smtClean="0"/>
          </a:p>
          <a:p>
            <a:pPr marL="285750" indent="-285750" defTabSz="755856" fontAlgn="auto">
              <a:spcBef>
                <a:spcPts val="826"/>
              </a:spcBef>
              <a:spcAft>
                <a:spcPts val="0"/>
              </a:spcAft>
              <a:buFont typeface="Arial" panose="020B0604020202020204" pitchFamily="34" charset="0"/>
              <a:buChar char="•"/>
              <a:defRPr/>
            </a:pPr>
            <a:endParaRPr lang="nl-NL" b="0" dirty="0"/>
          </a:p>
          <a:p>
            <a:pPr defTabSz="755856" fontAlgn="auto">
              <a:spcBef>
                <a:spcPts val="826"/>
              </a:spcBef>
              <a:spcAft>
                <a:spcPts val="0"/>
              </a:spcAft>
              <a:defRPr/>
            </a:pPr>
            <a:endParaRPr lang="nl-NL" dirty="0" smtClean="0"/>
          </a:p>
          <a:p>
            <a:pPr defTabSz="755856" fontAlgn="auto">
              <a:spcBef>
                <a:spcPts val="826"/>
              </a:spcBef>
              <a:spcAft>
                <a:spcPts val="0"/>
              </a:spcAft>
              <a:defRPr/>
            </a:pPr>
            <a:endParaRPr lang="nl-NL" dirty="0"/>
          </a:p>
          <a:p>
            <a:pPr marL="663679" lvl="1" indent="-285750" defTabSz="755856" fontAlgn="auto">
              <a:spcBef>
                <a:spcPts val="826"/>
              </a:spcBef>
              <a:spcAft>
                <a:spcPts val="0"/>
              </a:spcAft>
              <a:buFont typeface="Arial" panose="020B0604020202020204" pitchFamily="34" charset="0"/>
              <a:buChar char="•"/>
              <a:defRPr/>
            </a:pPr>
            <a:endParaRPr lang="nl-NL" b="0" dirty="0"/>
          </a:p>
          <a:p>
            <a:pPr defTabSz="755856" fontAlgn="auto">
              <a:spcBef>
                <a:spcPts val="826"/>
              </a:spcBef>
              <a:spcAft>
                <a:spcPts val="0"/>
              </a:spcAft>
              <a:defRPr/>
            </a:pPr>
            <a:endParaRPr lang="nl-NL" dirty="0"/>
          </a:p>
          <a:p>
            <a:pPr algn="ctr" defTabSz="755856" fontAlgn="auto">
              <a:spcBef>
                <a:spcPts val="826"/>
              </a:spcBef>
              <a:spcAft>
                <a:spcPts val="0"/>
              </a:spcAft>
              <a:defRPr/>
            </a:pPr>
            <a:endParaRPr lang="nl-NL" dirty="0"/>
          </a:p>
        </p:txBody>
      </p:sp>
      <p:sp>
        <p:nvSpPr>
          <p:cNvPr id="3" name="Tijdelijke aanduiding voor tekst 2"/>
          <p:cNvSpPr>
            <a:spLocks noGrp="1"/>
          </p:cNvSpPr>
          <p:nvPr>
            <p:ph type="body" sz="quarter" idx="13"/>
          </p:nvPr>
        </p:nvSpPr>
        <p:spPr>
          <a:xfrm>
            <a:off x="3472615" y="389378"/>
            <a:ext cx="6351484" cy="195247"/>
          </a:xfrm>
        </p:spPr>
        <p:txBody>
          <a:bodyPr/>
          <a:lstStyle/>
          <a:p>
            <a:pPr defTabSz="755856" fontAlgn="auto">
              <a:spcBef>
                <a:spcPts val="826"/>
              </a:spcBef>
              <a:spcAft>
                <a:spcPts val="0"/>
              </a:spcAft>
              <a:defRPr/>
            </a:pPr>
            <a:r>
              <a:rPr lang="nl-NL" dirty="0" smtClean="0"/>
              <a:t>Wijzigingen visie</a:t>
            </a:r>
            <a:endParaRPr lang="nl-NL" dirty="0"/>
          </a:p>
        </p:txBody>
      </p:sp>
    </p:spTree>
    <p:extLst>
      <p:ext uri="{BB962C8B-B14F-4D97-AF65-F5344CB8AC3E}">
        <p14:creationId xmlns:p14="http://schemas.microsoft.com/office/powerpoint/2010/main" val="37292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3" end="1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14" end="1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7" end="17"/>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
                                            <p:txEl>
                                              <p:pRg st="18" end="18"/>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half" idx="1"/>
          </p:nvPr>
        </p:nvSpPr>
        <p:spPr>
          <a:xfrm>
            <a:off x="476214" y="822182"/>
            <a:ext cx="8876086" cy="6097602"/>
          </a:xfrm>
        </p:spPr>
        <p:txBody>
          <a:bodyPr/>
          <a:lstStyle/>
          <a:p>
            <a:pPr defTabSz="755856" fontAlgn="auto">
              <a:spcBef>
                <a:spcPts val="826"/>
              </a:spcBef>
              <a:spcAft>
                <a:spcPts val="0"/>
              </a:spcAft>
              <a:defRPr/>
            </a:pPr>
            <a:r>
              <a:rPr lang="nl-NL" dirty="0" smtClean="0"/>
              <a:t>Vervolg functies en doelgroepen:</a:t>
            </a:r>
          </a:p>
          <a:p>
            <a:pPr defTabSz="755856" fontAlgn="auto">
              <a:spcBef>
                <a:spcPts val="826"/>
              </a:spcBef>
              <a:spcAft>
                <a:spcPts val="0"/>
              </a:spcAft>
              <a:defRPr/>
            </a:pPr>
            <a:endParaRPr lang="nl-NL" sz="1650" b="0" dirty="0"/>
          </a:p>
          <a:p>
            <a:r>
              <a:rPr lang="nl-NL" sz="1400" dirty="0" smtClean="0"/>
              <a:t>Horeca</a:t>
            </a:r>
          </a:p>
          <a:p>
            <a:pPr marL="285750" indent="-285750">
              <a:buFont typeface="Arial" panose="020B0604020202020204" pitchFamily="34" charset="0"/>
              <a:buChar char="•"/>
            </a:pPr>
            <a:r>
              <a:rPr lang="nl-NL" sz="1400" b="0" dirty="0" smtClean="0"/>
              <a:t>Clustering is een goed uitgangspunt </a:t>
            </a:r>
            <a:endParaRPr lang="nl-NL" sz="1400" b="0" dirty="0"/>
          </a:p>
          <a:p>
            <a:pPr marL="285750" indent="-285750">
              <a:buFont typeface="Arial" panose="020B0604020202020204" pitchFamily="34" charset="0"/>
              <a:buChar char="•"/>
            </a:pPr>
            <a:endParaRPr lang="nl-NL" sz="1400" b="0" dirty="0"/>
          </a:p>
          <a:p>
            <a:r>
              <a:rPr lang="nl-NL" sz="1400" dirty="0" smtClean="0"/>
              <a:t>Sport</a:t>
            </a:r>
          </a:p>
          <a:p>
            <a:pPr marL="285750" indent="-285750">
              <a:buFont typeface="Arial" panose="020B0604020202020204" pitchFamily="34" charset="0"/>
              <a:buChar char="•"/>
            </a:pPr>
            <a:r>
              <a:rPr lang="nl-NL" sz="1400" b="0" dirty="0" smtClean="0"/>
              <a:t>Buitensporten clusteren op Het </a:t>
            </a:r>
            <a:r>
              <a:rPr lang="nl-NL" sz="1400" b="0" dirty="0" err="1" smtClean="0"/>
              <a:t>Spansel</a:t>
            </a:r>
            <a:r>
              <a:rPr lang="nl-NL" sz="1400" b="0" dirty="0" smtClean="0"/>
              <a:t> inclusief de tennisaccommodatie</a:t>
            </a:r>
          </a:p>
          <a:p>
            <a:pPr marL="285750" indent="-285750">
              <a:buFont typeface="Arial" panose="020B0604020202020204" pitchFamily="34" charset="0"/>
              <a:buChar char="•"/>
            </a:pPr>
            <a:endParaRPr lang="nl-NL" sz="1400" b="0" dirty="0"/>
          </a:p>
          <a:p>
            <a:endParaRPr lang="nl-NL" sz="1400" b="0" dirty="0" smtClean="0"/>
          </a:p>
          <a:p>
            <a:pPr marL="285750" indent="-285750">
              <a:buFont typeface="Arial" panose="020B0604020202020204" pitchFamily="34" charset="0"/>
              <a:buChar char="•"/>
            </a:pPr>
            <a:endParaRPr lang="nl-NL" sz="1400" b="0" dirty="0"/>
          </a:p>
          <a:p>
            <a:pPr defTabSz="755856" fontAlgn="auto">
              <a:spcBef>
                <a:spcPts val="826"/>
              </a:spcBef>
              <a:spcAft>
                <a:spcPts val="0"/>
              </a:spcAft>
              <a:defRPr/>
            </a:pPr>
            <a:endParaRPr lang="nl-NL" sz="1650" b="0" dirty="0" smtClean="0"/>
          </a:p>
          <a:p>
            <a:pPr marL="285750" indent="-285750" defTabSz="755856" fontAlgn="auto">
              <a:spcBef>
                <a:spcPts val="826"/>
              </a:spcBef>
              <a:spcAft>
                <a:spcPts val="0"/>
              </a:spcAft>
              <a:buFont typeface="Arial" panose="020B0604020202020204" pitchFamily="34" charset="0"/>
              <a:buChar char="•"/>
              <a:defRPr/>
            </a:pPr>
            <a:endParaRPr lang="nl-NL" b="0" dirty="0"/>
          </a:p>
          <a:p>
            <a:pPr defTabSz="755856" fontAlgn="auto">
              <a:spcBef>
                <a:spcPts val="826"/>
              </a:spcBef>
              <a:spcAft>
                <a:spcPts val="0"/>
              </a:spcAft>
              <a:defRPr/>
            </a:pPr>
            <a:endParaRPr lang="nl-NL" dirty="0" smtClean="0"/>
          </a:p>
          <a:p>
            <a:pPr defTabSz="755856" fontAlgn="auto">
              <a:spcBef>
                <a:spcPts val="826"/>
              </a:spcBef>
              <a:spcAft>
                <a:spcPts val="0"/>
              </a:spcAft>
              <a:defRPr/>
            </a:pPr>
            <a:endParaRPr lang="nl-NL" dirty="0"/>
          </a:p>
          <a:p>
            <a:pPr marL="663679" lvl="1" indent="-285750" defTabSz="755856" fontAlgn="auto">
              <a:spcBef>
                <a:spcPts val="826"/>
              </a:spcBef>
              <a:spcAft>
                <a:spcPts val="0"/>
              </a:spcAft>
              <a:buFont typeface="Arial" panose="020B0604020202020204" pitchFamily="34" charset="0"/>
              <a:buChar char="•"/>
              <a:defRPr/>
            </a:pPr>
            <a:endParaRPr lang="nl-NL" b="0" dirty="0"/>
          </a:p>
          <a:p>
            <a:pPr defTabSz="755856" fontAlgn="auto">
              <a:spcBef>
                <a:spcPts val="826"/>
              </a:spcBef>
              <a:spcAft>
                <a:spcPts val="0"/>
              </a:spcAft>
              <a:defRPr/>
            </a:pPr>
            <a:endParaRPr lang="nl-NL" dirty="0"/>
          </a:p>
          <a:p>
            <a:pPr algn="ctr" defTabSz="755856" fontAlgn="auto">
              <a:spcBef>
                <a:spcPts val="826"/>
              </a:spcBef>
              <a:spcAft>
                <a:spcPts val="0"/>
              </a:spcAft>
              <a:defRPr/>
            </a:pPr>
            <a:endParaRPr lang="nl-NL" dirty="0"/>
          </a:p>
        </p:txBody>
      </p:sp>
      <p:sp>
        <p:nvSpPr>
          <p:cNvPr id="3" name="Tijdelijke aanduiding voor tekst 2"/>
          <p:cNvSpPr>
            <a:spLocks noGrp="1"/>
          </p:cNvSpPr>
          <p:nvPr>
            <p:ph type="body" sz="quarter" idx="13"/>
          </p:nvPr>
        </p:nvSpPr>
        <p:spPr>
          <a:xfrm>
            <a:off x="3472615" y="389378"/>
            <a:ext cx="6351484" cy="195247"/>
          </a:xfrm>
        </p:spPr>
        <p:txBody>
          <a:bodyPr/>
          <a:lstStyle/>
          <a:p>
            <a:pPr defTabSz="755856" fontAlgn="auto">
              <a:spcBef>
                <a:spcPts val="826"/>
              </a:spcBef>
              <a:spcAft>
                <a:spcPts val="0"/>
              </a:spcAft>
              <a:defRPr/>
            </a:pPr>
            <a:r>
              <a:rPr lang="nl-NL" dirty="0" smtClean="0"/>
              <a:t>Wijzigingen visie</a:t>
            </a:r>
            <a:endParaRPr lang="nl-NL" dirty="0"/>
          </a:p>
        </p:txBody>
      </p:sp>
    </p:spTree>
    <p:extLst>
      <p:ext uri="{BB962C8B-B14F-4D97-AF65-F5344CB8AC3E}">
        <p14:creationId xmlns:p14="http://schemas.microsoft.com/office/powerpoint/2010/main" val="39454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half" idx="1"/>
          </p:nvPr>
        </p:nvSpPr>
        <p:spPr>
          <a:xfrm>
            <a:off x="476214" y="822182"/>
            <a:ext cx="8876086" cy="6097602"/>
          </a:xfrm>
        </p:spPr>
        <p:txBody>
          <a:bodyPr/>
          <a:lstStyle/>
          <a:p>
            <a:r>
              <a:rPr lang="nl-NL" sz="1650" b="0" u="sng" dirty="0" smtClean="0"/>
              <a:t>Verkeer (apart uitvoeringstraject)</a:t>
            </a:r>
          </a:p>
          <a:p>
            <a:endParaRPr lang="nl-NL" sz="1650" dirty="0" smtClean="0"/>
          </a:p>
          <a:p>
            <a:pPr marL="285750" indent="-285750">
              <a:buFont typeface="Arial" panose="020B0604020202020204" pitchFamily="34" charset="0"/>
              <a:buChar char="•"/>
            </a:pPr>
            <a:r>
              <a:rPr lang="nl-NL" sz="1400" b="0" dirty="0" smtClean="0"/>
              <a:t>Minder verkeer en minder zwaar verkeer. Doorgaand verkeer ontmoedigen</a:t>
            </a:r>
          </a:p>
          <a:p>
            <a:pPr marL="285750" indent="-285750">
              <a:buFont typeface="Arial" panose="020B0604020202020204" pitchFamily="34" charset="0"/>
              <a:buChar char="•"/>
            </a:pPr>
            <a:r>
              <a:rPr lang="nl-NL" sz="1400" b="0" dirty="0" smtClean="0"/>
              <a:t>Eenrichtingsverkeer een optie, maar geen </a:t>
            </a:r>
            <a:r>
              <a:rPr lang="nl-NL" sz="1400" b="0" dirty="0" err="1" smtClean="0"/>
              <a:t>concensus</a:t>
            </a:r>
            <a:endParaRPr lang="nl-NL" sz="1400" b="0" dirty="0" smtClean="0"/>
          </a:p>
          <a:p>
            <a:pPr marL="285750" indent="-285750">
              <a:buFont typeface="Arial" panose="020B0604020202020204" pitchFamily="34" charset="0"/>
              <a:buChar char="•"/>
            </a:pPr>
            <a:r>
              <a:rPr lang="nl-NL" sz="1400" b="0" dirty="0" smtClean="0"/>
              <a:t>Andere route door onaantrekkelijke </a:t>
            </a:r>
            <a:r>
              <a:rPr lang="nl-NL" sz="1400" b="0" dirty="0" err="1" smtClean="0"/>
              <a:t>Kleefsedijk</a:t>
            </a:r>
            <a:r>
              <a:rPr lang="nl-NL" sz="1400" b="0" dirty="0" smtClean="0"/>
              <a:t>, herinrichting is ook een optie</a:t>
            </a:r>
          </a:p>
          <a:p>
            <a:pPr marL="285750" indent="-285750">
              <a:buFont typeface="Arial" panose="020B0604020202020204" pitchFamily="34" charset="0"/>
              <a:buChar char="•"/>
            </a:pPr>
            <a:r>
              <a:rPr lang="nl-NL" sz="1400" b="0" dirty="0" smtClean="0"/>
              <a:t>Nieuwbouw van woningen moet niet leiden tot nieuwe verkeersoverlast (m.n. Molenstraat)</a:t>
            </a:r>
          </a:p>
          <a:p>
            <a:pPr marL="285750" indent="-285750">
              <a:buFont typeface="Arial" panose="020B0604020202020204" pitchFamily="34" charset="0"/>
              <a:buChar char="•"/>
            </a:pPr>
            <a:r>
              <a:rPr lang="nl-NL" sz="1400" b="0" dirty="0" smtClean="0"/>
              <a:t>Algemene conclusie: problemen oplosbaar binnen de bestaande verkeersstructuur</a:t>
            </a:r>
          </a:p>
          <a:p>
            <a:pPr marL="285750" indent="-285750">
              <a:buFont typeface="Arial" panose="020B0604020202020204" pitchFamily="34" charset="0"/>
              <a:buChar char="•"/>
            </a:pPr>
            <a:endParaRPr lang="nl-NL" sz="1400" b="0" dirty="0"/>
          </a:p>
          <a:p>
            <a:r>
              <a:rPr lang="nl-NL" sz="1400" dirty="0" smtClean="0"/>
              <a:t>Knelpunten voor de analysekaart</a:t>
            </a:r>
          </a:p>
          <a:p>
            <a:pPr marL="285750" indent="-285750">
              <a:buFont typeface="Arial" panose="020B0604020202020204" pitchFamily="34" charset="0"/>
              <a:buChar char="•"/>
            </a:pPr>
            <a:r>
              <a:rPr lang="nl-NL" sz="1400" b="0" dirty="0" smtClean="0"/>
              <a:t>De Hees is onoverzichtelijk</a:t>
            </a:r>
          </a:p>
          <a:p>
            <a:pPr marL="285750" indent="-285750">
              <a:buFont typeface="Arial" panose="020B0604020202020204" pitchFamily="34" charset="0"/>
              <a:buChar char="•"/>
            </a:pPr>
            <a:r>
              <a:rPr lang="nl-NL" sz="1400" b="0" dirty="0" smtClean="0"/>
              <a:t>De Klassenweg is te smal</a:t>
            </a:r>
          </a:p>
          <a:p>
            <a:pPr marL="285750" indent="-285750">
              <a:buFont typeface="Arial" panose="020B0604020202020204" pitchFamily="34" charset="0"/>
              <a:buChar char="•"/>
            </a:pPr>
            <a:r>
              <a:rPr lang="nl-NL" sz="1400" b="0" dirty="0" smtClean="0"/>
              <a:t>De knik in de Pastoor </a:t>
            </a:r>
            <a:r>
              <a:rPr lang="nl-NL" sz="1400" b="0" dirty="0" err="1" smtClean="0"/>
              <a:t>Vullinghsstraat</a:t>
            </a:r>
            <a:r>
              <a:rPr lang="nl-NL" sz="1400" b="0" dirty="0" smtClean="0"/>
              <a:t> bij TIM is gevaarlijk</a:t>
            </a:r>
          </a:p>
          <a:p>
            <a:pPr marL="285750" indent="-285750">
              <a:buFont typeface="Arial" panose="020B0604020202020204" pitchFamily="34" charset="0"/>
              <a:buChar char="•"/>
            </a:pPr>
            <a:r>
              <a:rPr lang="nl-NL" sz="1400" b="0" dirty="0" smtClean="0"/>
              <a:t>Kruispunt Molenstraat – Molenveldweg wordt ervaren als knelpunt</a:t>
            </a:r>
          </a:p>
          <a:p>
            <a:pPr marL="285750" indent="-285750">
              <a:buFont typeface="Arial" panose="020B0604020202020204" pitchFamily="34" charset="0"/>
              <a:buChar char="•"/>
            </a:pPr>
            <a:r>
              <a:rPr lang="nl-NL" sz="1400" b="0" dirty="0" smtClean="0"/>
              <a:t>Aansluitingen </a:t>
            </a:r>
            <a:r>
              <a:rPr lang="nl-NL" sz="1400" b="0" dirty="0" err="1" smtClean="0"/>
              <a:t>Staarterstraat</a:t>
            </a:r>
            <a:r>
              <a:rPr lang="nl-NL" sz="1400" b="0" dirty="0" smtClean="0"/>
              <a:t> op De Hees en De Steeg zijn knelpunt</a:t>
            </a:r>
          </a:p>
          <a:p>
            <a:pPr marL="285750" indent="-285750">
              <a:buFont typeface="Arial" panose="020B0604020202020204" pitchFamily="34" charset="0"/>
              <a:buChar char="•"/>
            </a:pPr>
            <a:endParaRPr lang="nl-NL" sz="1400" b="0" dirty="0"/>
          </a:p>
          <a:p>
            <a:r>
              <a:rPr lang="nl-NL" sz="1400" dirty="0" err="1" smtClean="0"/>
              <a:t>Quickwins</a:t>
            </a:r>
            <a:r>
              <a:rPr lang="nl-NL" sz="1400" dirty="0" smtClean="0"/>
              <a:t> waarmee de gemeente al aan de slag kan</a:t>
            </a:r>
          </a:p>
          <a:p>
            <a:pPr marL="285750" indent="-285750">
              <a:buFont typeface="Arial" panose="020B0604020202020204" pitchFamily="34" charset="0"/>
              <a:buChar char="•"/>
            </a:pPr>
            <a:r>
              <a:rPr lang="nl-NL" sz="1400" b="0" dirty="0" smtClean="0"/>
              <a:t>Onderzoek verplaatsing buslijnen buiten het centrum inclusief goede fietsenstalling</a:t>
            </a:r>
          </a:p>
          <a:p>
            <a:pPr marL="285750" indent="-285750">
              <a:buFont typeface="Arial" panose="020B0604020202020204" pitchFamily="34" charset="0"/>
              <a:buChar char="•"/>
            </a:pPr>
            <a:r>
              <a:rPr lang="nl-NL" sz="1400" b="0" dirty="0" smtClean="0"/>
              <a:t>Verbeteren bewegwijzering rondom de kern</a:t>
            </a:r>
          </a:p>
          <a:p>
            <a:pPr marL="285750" indent="-285750">
              <a:buFont typeface="Arial" panose="020B0604020202020204" pitchFamily="34" charset="0"/>
              <a:buChar char="•"/>
            </a:pPr>
            <a:endParaRPr lang="nl-NL" sz="1400" dirty="0"/>
          </a:p>
          <a:p>
            <a:endParaRPr lang="nl-NL" sz="1400" b="0" dirty="0" smtClean="0"/>
          </a:p>
          <a:p>
            <a:pPr marL="285750" indent="-285750">
              <a:buFont typeface="Arial" panose="020B0604020202020204" pitchFamily="34" charset="0"/>
              <a:buChar char="•"/>
            </a:pPr>
            <a:endParaRPr lang="nl-NL" sz="1400" b="0" dirty="0"/>
          </a:p>
          <a:p>
            <a:pPr defTabSz="755856" fontAlgn="auto">
              <a:spcBef>
                <a:spcPts val="826"/>
              </a:spcBef>
              <a:spcAft>
                <a:spcPts val="0"/>
              </a:spcAft>
              <a:defRPr/>
            </a:pPr>
            <a:endParaRPr lang="nl-NL" sz="1650" b="0" dirty="0" smtClean="0"/>
          </a:p>
          <a:p>
            <a:pPr marL="285750" indent="-285750" defTabSz="755856" fontAlgn="auto">
              <a:spcBef>
                <a:spcPts val="826"/>
              </a:spcBef>
              <a:spcAft>
                <a:spcPts val="0"/>
              </a:spcAft>
              <a:buFont typeface="Arial" panose="020B0604020202020204" pitchFamily="34" charset="0"/>
              <a:buChar char="•"/>
              <a:defRPr/>
            </a:pPr>
            <a:endParaRPr lang="nl-NL" b="0" dirty="0"/>
          </a:p>
          <a:p>
            <a:pPr defTabSz="755856" fontAlgn="auto">
              <a:spcBef>
                <a:spcPts val="826"/>
              </a:spcBef>
              <a:spcAft>
                <a:spcPts val="0"/>
              </a:spcAft>
              <a:defRPr/>
            </a:pPr>
            <a:endParaRPr lang="nl-NL" dirty="0" smtClean="0"/>
          </a:p>
          <a:p>
            <a:pPr defTabSz="755856" fontAlgn="auto">
              <a:spcBef>
                <a:spcPts val="826"/>
              </a:spcBef>
              <a:spcAft>
                <a:spcPts val="0"/>
              </a:spcAft>
              <a:defRPr/>
            </a:pPr>
            <a:endParaRPr lang="nl-NL" dirty="0"/>
          </a:p>
          <a:p>
            <a:pPr marL="663679" lvl="1" indent="-285750" defTabSz="755856" fontAlgn="auto">
              <a:spcBef>
                <a:spcPts val="826"/>
              </a:spcBef>
              <a:spcAft>
                <a:spcPts val="0"/>
              </a:spcAft>
              <a:buFont typeface="Arial" panose="020B0604020202020204" pitchFamily="34" charset="0"/>
              <a:buChar char="•"/>
              <a:defRPr/>
            </a:pPr>
            <a:endParaRPr lang="nl-NL" b="0" dirty="0"/>
          </a:p>
          <a:p>
            <a:pPr defTabSz="755856" fontAlgn="auto">
              <a:spcBef>
                <a:spcPts val="826"/>
              </a:spcBef>
              <a:spcAft>
                <a:spcPts val="0"/>
              </a:spcAft>
              <a:defRPr/>
            </a:pPr>
            <a:endParaRPr lang="nl-NL" dirty="0"/>
          </a:p>
          <a:p>
            <a:pPr algn="ctr" defTabSz="755856" fontAlgn="auto">
              <a:spcBef>
                <a:spcPts val="826"/>
              </a:spcBef>
              <a:spcAft>
                <a:spcPts val="0"/>
              </a:spcAft>
              <a:defRPr/>
            </a:pPr>
            <a:endParaRPr lang="nl-NL" dirty="0"/>
          </a:p>
        </p:txBody>
      </p:sp>
      <p:sp>
        <p:nvSpPr>
          <p:cNvPr id="3" name="Tijdelijke aanduiding voor tekst 2"/>
          <p:cNvSpPr>
            <a:spLocks noGrp="1"/>
          </p:cNvSpPr>
          <p:nvPr>
            <p:ph type="body" sz="quarter" idx="13"/>
          </p:nvPr>
        </p:nvSpPr>
        <p:spPr>
          <a:xfrm>
            <a:off x="3472615" y="389378"/>
            <a:ext cx="6351484" cy="195247"/>
          </a:xfrm>
        </p:spPr>
        <p:txBody>
          <a:bodyPr/>
          <a:lstStyle/>
          <a:p>
            <a:pPr defTabSz="755856" fontAlgn="auto">
              <a:spcBef>
                <a:spcPts val="826"/>
              </a:spcBef>
              <a:spcAft>
                <a:spcPts val="0"/>
              </a:spcAft>
              <a:defRPr/>
            </a:pPr>
            <a:r>
              <a:rPr lang="nl-NL" dirty="0" smtClean="0"/>
              <a:t>Wijzigingen visie</a:t>
            </a:r>
            <a:endParaRPr lang="nl-NL" dirty="0"/>
          </a:p>
        </p:txBody>
      </p:sp>
    </p:spTree>
    <p:extLst>
      <p:ext uri="{BB962C8B-B14F-4D97-AF65-F5344CB8AC3E}">
        <p14:creationId xmlns:p14="http://schemas.microsoft.com/office/powerpoint/2010/main" val="2209795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
                                            <p:txEl>
                                              <p:pRg st="12" end="1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
                                            <p:txEl>
                                              <p:pRg st="15" end="15"/>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
                                            <p:txEl>
                                              <p:pRg st="16" end="16"/>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half" idx="1"/>
          </p:nvPr>
        </p:nvSpPr>
        <p:spPr>
          <a:xfrm>
            <a:off x="476214" y="822182"/>
            <a:ext cx="8876086" cy="6097602"/>
          </a:xfrm>
        </p:spPr>
        <p:txBody>
          <a:bodyPr/>
          <a:lstStyle/>
          <a:p>
            <a:r>
              <a:rPr lang="nl-NL" sz="1650" b="0" u="sng" dirty="0" smtClean="0"/>
              <a:t>Groen en infra</a:t>
            </a:r>
          </a:p>
          <a:p>
            <a:endParaRPr lang="nl-NL" sz="1400" b="0" dirty="0"/>
          </a:p>
          <a:p>
            <a:r>
              <a:rPr lang="nl-NL" sz="1400" dirty="0" smtClean="0"/>
              <a:t>Parkeren</a:t>
            </a:r>
          </a:p>
          <a:p>
            <a:pPr marL="285750" indent="-285750">
              <a:buFont typeface="Arial" panose="020B0604020202020204" pitchFamily="34" charset="0"/>
              <a:buChar char="•"/>
            </a:pPr>
            <a:r>
              <a:rPr lang="nl-NL" sz="1400" b="0" dirty="0" smtClean="0"/>
              <a:t>Zoveel mogelijk clusteren en op juiste locatie, randen centrum en bijvoorbeeld op huidig tenniscomplex</a:t>
            </a:r>
          </a:p>
          <a:p>
            <a:pPr marL="285750" indent="-285750">
              <a:buFont typeface="Arial" panose="020B0604020202020204" pitchFamily="34" charset="0"/>
              <a:buChar char="•"/>
            </a:pPr>
            <a:r>
              <a:rPr lang="nl-NL" sz="1400" b="0" dirty="0" smtClean="0"/>
              <a:t>Voldoende fietsparkeerplaatsen, ook voor elektrische fietsen</a:t>
            </a:r>
          </a:p>
          <a:p>
            <a:pPr marL="285750" indent="-285750">
              <a:buFont typeface="Arial" panose="020B0604020202020204" pitchFamily="34" charset="0"/>
              <a:buChar char="•"/>
            </a:pPr>
            <a:endParaRPr lang="nl-NL" sz="1400" b="0" dirty="0"/>
          </a:p>
          <a:p>
            <a:r>
              <a:rPr lang="nl-NL" sz="1400" dirty="0" smtClean="0"/>
              <a:t>Vergroening</a:t>
            </a:r>
          </a:p>
          <a:p>
            <a:pPr marL="285750" indent="-285750">
              <a:buFont typeface="Arial" panose="020B0604020202020204" pitchFamily="34" charset="0"/>
              <a:buChar char="•"/>
            </a:pPr>
            <a:r>
              <a:rPr lang="nl-NL" sz="1400" b="0" dirty="0" smtClean="0"/>
              <a:t>Groen van goede kwaliteit waar beter en vroegtijdig over is nagedacht qua biodiversiteit</a:t>
            </a:r>
          </a:p>
          <a:p>
            <a:pPr marL="285750" indent="-285750">
              <a:buFont typeface="Arial" panose="020B0604020202020204" pitchFamily="34" charset="0"/>
              <a:buChar char="•"/>
            </a:pPr>
            <a:r>
              <a:rPr lang="nl-NL" sz="1400" b="0" dirty="0" smtClean="0"/>
              <a:t>Beter bruikbare openbare ruimte door plaatsen zitelementen, activiteiten en bezinningspark</a:t>
            </a:r>
          </a:p>
          <a:p>
            <a:pPr marL="285750" indent="-285750">
              <a:buFont typeface="Arial" panose="020B0604020202020204" pitchFamily="34" charset="0"/>
              <a:buChar char="•"/>
            </a:pPr>
            <a:r>
              <a:rPr lang="nl-NL" sz="1400" b="0" dirty="0" smtClean="0"/>
              <a:t>Parkeerplaatsen meer </a:t>
            </a:r>
            <a:r>
              <a:rPr lang="nl-NL" sz="1400" b="0" dirty="0" err="1" smtClean="0"/>
              <a:t>vergroenen</a:t>
            </a:r>
            <a:endParaRPr lang="nl-NL" sz="1400" b="0" dirty="0" smtClean="0"/>
          </a:p>
          <a:p>
            <a:pPr marL="285750" indent="-285750">
              <a:buFont typeface="Arial" panose="020B0604020202020204" pitchFamily="34" charset="0"/>
              <a:buChar char="•"/>
            </a:pPr>
            <a:r>
              <a:rPr lang="nl-NL" sz="1400" b="0" dirty="0" smtClean="0"/>
              <a:t>Meer ruimte voor groen en cultuurhistorische waarden. Niet alles met harde functies invullen</a:t>
            </a:r>
          </a:p>
          <a:p>
            <a:pPr marL="285750" indent="-285750">
              <a:buFont typeface="Arial" panose="020B0604020202020204" pitchFamily="34" charset="0"/>
              <a:buChar char="•"/>
            </a:pPr>
            <a:r>
              <a:rPr lang="nl-NL" sz="1400" b="0" dirty="0" smtClean="0"/>
              <a:t>Verplaatsbaar groen op Raadhuisplein </a:t>
            </a:r>
            <a:r>
              <a:rPr lang="nl-NL" sz="1400" b="0" dirty="0" err="1" smtClean="0"/>
              <a:t>ivm</a:t>
            </a:r>
            <a:r>
              <a:rPr lang="nl-NL" sz="1400" b="0" dirty="0" smtClean="0"/>
              <a:t> pleinfunctie</a:t>
            </a:r>
          </a:p>
          <a:p>
            <a:pPr marL="285750" indent="-285750">
              <a:buFont typeface="Arial" panose="020B0604020202020204" pitchFamily="34" charset="0"/>
              <a:buChar char="•"/>
            </a:pPr>
            <a:r>
              <a:rPr lang="nl-NL" sz="1400" b="0" dirty="0" smtClean="0"/>
              <a:t>Groen als middel tegen hittestress</a:t>
            </a:r>
          </a:p>
          <a:p>
            <a:endParaRPr lang="nl-NL" sz="1400" b="0" dirty="0"/>
          </a:p>
          <a:p>
            <a:r>
              <a:rPr lang="nl-NL" sz="1400" dirty="0" smtClean="0"/>
              <a:t>Inrichting</a:t>
            </a:r>
          </a:p>
          <a:p>
            <a:pPr marL="285750" indent="-285750">
              <a:buFont typeface="Arial" panose="020B0604020202020204" pitchFamily="34" charset="0"/>
              <a:buChar char="•"/>
            </a:pPr>
            <a:r>
              <a:rPr lang="nl-NL" sz="1400" b="0" dirty="0" smtClean="0"/>
              <a:t>De kerk meer betrekken bij de straat en het plein i.p.v. op haar eigen perceel</a:t>
            </a:r>
            <a:endParaRPr lang="nl-NL" sz="1400" b="0" dirty="0"/>
          </a:p>
          <a:p>
            <a:endParaRPr lang="nl-NL" sz="1400" dirty="0"/>
          </a:p>
          <a:p>
            <a:endParaRPr lang="nl-NL" sz="1400" b="0" dirty="0" smtClean="0"/>
          </a:p>
          <a:p>
            <a:pPr marL="285750" indent="-285750">
              <a:buFont typeface="Arial" panose="020B0604020202020204" pitchFamily="34" charset="0"/>
              <a:buChar char="•"/>
            </a:pPr>
            <a:endParaRPr lang="nl-NL" sz="1400" b="0" dirty="0"/>
          </a:p>
          <a:p>
            <a:pPr defTabSz="755856" fontAlgn="auto">
              <a:spcBef>
                <a:spcPts val="826"/>
              </a:spcBef>
              <a:spcAft>
                <a:spcPts val="0"/>
              </a:spcAft>
              <a:defRPr/>
            </a:pPr>
            <a:endParaRPr lang="nl-NL" sz="1650" b="0" dirty="0" smtClean="0"/>
          </a:p>
          <a:p>
            <a:pPr marL="285750" indent="-285750" defTabSz="755856" fontAlgn="auto">
              <a:spcBef>
                <a:spcPts val="826"/>
              </a:spcBef>
              <a:spcAft>
                <a:spcPts val="0"/>
              </a:spcAft>
              <a:buFont typeface="Arial" panose="020B0604020202020204" pitchFamily="34" charset="0"/>
              <a:buChar char="•"/>
              <a:defRPr/>
            </a:pPr>
            <a:endParaRPr lang="nl-NL" b="0" dirty="0"/>
          </a:p>
          <a:p>
            <a:pPr defTabSz="755856" fontAlgn="auto">
              <a:spcBef>
                <a:spcPts val="826"/>
              </a:spcBef>
              <a:spcAft>
                <a:spcPts val="0"/>
              </a:spcAft>
              <a:defRPr/>
            </a:pPr>
            <a:endParaRPr lang="nl-NL" dirty="0" smtClean="0"/>
          </a:p>
          <a:p>
            <a:pPr defTabSz="755856" fontAlgn="auto">
              <a:spcBef>
                <a:spcPts val="826"/>
              </a:spcBef>
              <a:spcAft>
                <a:spcPts val="0"/>
              </a:spcAft>
              <a:defRPr/>
            </a:pPr>
            <a:endParaRPr lang="nl-NL" dirty="0"/>
          </a:p>
          <a:p>
            <a:pPr marL="663679" lvl="1" indent="-285750" defTabSz="755856" fontAlgn="auto">
              <a:spcBef>
                <a:spcPts val="826"/>
              </a:spcBef>
              <a:spcAft>
                <a:spcPts val="0"/>
              </a:spcAft>
              <a:buFont typeface="Arial" panose="020B0604020202020204" pitchFamily="34" charset="0"/>
              <a:buChar char="•"/>
              <a:defRPr/>
            </a:pPr>
            <a:endParaRPr lang="nl-NL" b="0" dirty="0"/>
          </a:p>
          <a:p>
            <a:pPr defTabSz="755856" fontAlgn="auto">
              <a:spcBef>
                <a:spcPts val="826"/>
              </a:spcBef>
              <a:spcAft>
                <a:spcPts val="0"/>
              </a:spcAft>
              <a:defRPr/>
            </a:pPr>
            <a:endParaRPr lang="nl-NL" dirty="0"/>
          </a:p>
          <a:p>
            <a:pPr algn="ctr" defTabSz="755856" fontAlgn="auto">
              <a:spcBef>
                <a:spcPts val="826"/>
              </a:spcBef>
              <a:spcAft>
                <a:spcPts val="0"/>
              </a:spcAft>
              <a:defRPr/>
            </a:pPr>
            <a:endParaRPr lang="nl-NL" dirty="0"/>
          </a:p>
        </p:txBody>
      </p:sp>
      <p:sp>
        <p:nvSpPr>
          <p:cNvPr id="3" name="Tijdelijke aanduiding voor tekst 2"/>
          <p:cNvSpPr>
            <a:spLocks noGrp="1"/>
          </p:cNvSpPr>
          <p:nvPr>
            <p:ph type="body" sz="quarter" idx="13"/>
          </p:nvPr>
        </p:nvSpPr>
        <p:spPr>
          <a:xfrm>
            <a:off x="3472615" y="389378"/>
            <a:ext cx="6351484" cy="195247"/>
          </a:xfrm>
        </p:spPr>
        <p:txBody>
          <a:bodyPr/>
          <a:lstStyle/>
          <a:p>
            <a:pPr defTabSz="755856" fontAlgn="auto">
              <a:spcBef>
                <a:spcPts val="826"/>
              </a:spcBef>
              <a:spcAft>
                <a:spcPts val="0"/>
              </a:spcAft>
              <a:defRPr/>
            </a:pPr>
            <a:r>
              <a:rPr lang="nl-NL" dirty="0" smtClean="0"/>
              <a:t>Wijzigingen visie</a:t>
            </a:r>
            <a:endParaRPr lang="nl-NL" dirty="0"/>
          </a:p>
        </p:txBody>
      </p:sp>
    </p:spTree>
    <p:extLst>
      <p:ext uri="{BB962C8B-B14F-4D97-AF65-F5344CB8AC3E}">
        <p14:creationId xmlns:p14="http://schemas.microsoft.com/office/powerpoint/2010/main" val="65674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half" idx="1"/>
          </p:nvPr>
        </p:nvSpPr>
        <p:spPr>
          <a:xfrm>
            <a:off x="476214" y="1711885"/>
            <a:ext cx="9126613" cy="4314485"/>
          </a:xfrm>
        </p:spPr>
        <p:txBody>
          <a:bodyPr/>
          <a:lstStyle/>
          <a:p>
            <a:pPr defTabSz="755856" fontAlgn="auto">
              <a:spcBef>
                <a:spcPts val="826"/>
              </a:spcBef>
              <a:spcAft>
                <a:spcPts val="0"/>
              </a:spcAft>
              <a:defRPr/>
            </a:pPr>
            <a:endParaRPr lang="nl-NL" dirty="0"/>
          </a:p>
          <a:p>
            <a:pPr defTabSz="755856" fontAlgn="auto">
              <a:spcBef>
                <a:spcPts val="826"/>
              </a:spcBef>
              <a:spcAft>
                <a:spcPts val="0"/>
              </a:spcAft>
              <a:defRPr/>
            </a:pPr>
            <a:endParaRPr lang="nl-NL" dirty="0"/>
          </a:p>
          <a:p>
            <a:pPr defTabSz="755856" fontAlgn="auto">
              <a:spcBef>
                <a:spcPts val="826"/>
              </a:spcBef>
              <a:spcAft>
                <a:spcPts val="0"/>
              </a:spcAft>
              <a:defRPr/>
            </a:pPr>
            <a:endParaRPr lang="nl-NL" dirty="0"/>
          </a:p>
          <a:p>
            <a:pPr defTabSz="755856" fontAlgn="auto">
              <a:spcBef>
                <a:spcPts val="826"/>
              </a:spcBef>
              <a:spcAft>
                <a:spcPts val="0"/>
              </a:spcAft>
              <a:defRPr/>
            </a:pPr>
            <a:endParaRPr lang="nl-NL" dirty="0"/>
          </a:p>
          <a:p>
            <a:pPr defTabSz="755856" fontAlgn="auto">
              <a:spcBef>
                <a:spcPts val="826"/>
              </a:spcBef>
              <a:spcAft>
                <a:spcPts val="0"/>
              </a:spcAft>
              <a:defRPr/>
            </a:pPr>
            <a:endParaRPr lang="nl-NL" dirty="0"/>
          </a:p>
          <a:p>
            <a:pPr algn="ctr" defTabSz="755856" fontAlgn="auto">
              <a:spcBef>
                <a:spcPts val="826"/>
              </a:spcBef>
              <a:spcAft>
                <a:spcPts val="0"/>
              </a:spcAft>
              <a:defRPr/>
            </a:pPr>
            <a:r>
              <a:rPr lang="nl-NL" dirty="0"/>
              <a:t>Analyse </a:t>
            </a:r>
            <a:r>
              <a:rPr lang="nl-NL" dirty="0" smtClean="0"/>
              <a:t>en Visie naar aanleiding van dorpssessie</a:t>
            </a:r>
            <a:endParaRPr lang="nl-NL" dirty="0"/>
          </a:p>
          <a:p>
            <a:pPr algn="ctr" defTabSz="755856" fontAlgn="auto">
              <a:spcBef>
                <a:spcPts val="826"/>
              </a:spcBef>
              <a:spcAft>
                <a:spcPts val="0"/>
              </a:spcAft>
              <a:defRPr/>
            </a:pPr>
            <a:endParaRPr lang="nl-NL" dirty="0"/>
          </a:p>
        </p:txBody>
      </p:sp>
      <p:sp>
        <p:nvSpPr>
          <p:cNvPr id="3" name="Tijdelijke aanduiding voor tekst 2"/>
          <p:cNvSpPr>
            <a:spLocks noGrp="1"/>
          </p:cNvSpPr>
          <p:nvPr>
            <p:ph type="body" sz="quarter" idx="13"/>
          </p:nvPr>
        </p:nvSpPr>
        <p:spPr>
          <a:xfrm>
            <a:off x="3465554" y="357604"/>
            <a:ext cx="6351484" cy="195247"/>
          </a:xfrm>
        </p:spPr>
        <p:txBody>
          <a:bodyPr/>
          <a:lstStyle/>
          <a:p>
            <a:pPr defTabSz="755856" fontAlgn="auto">
              <a:spcBef>
                <a:spcPts val="826"/>
              </a:spcBef>
              <a:spcAft>
                <a:spcPts val="0"/>
              </a:spcAft>
              <a:defRPr/>
            </a:pPr>
            <a:r>
              <a:rPr lang="nl-NL" dirty="0" smtClean="0"/>
              <a:t>Analyse en visie</a:t>
            </a:r>
            <a:endParaRPr lang="nl-NL"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5"/>
          </p:nvPr>
        </p:nvSpPr>
        <p:spPr>
          <a:xfrm>
            <a:off x="3472614" y="396440"/>
            <a:ext cx="6351484" cy="195247"/>
          </a:xfrm>
        </p:spPr>
        <p:txBody>
          <a:bodyPr/>
          <a:lstStyle/>
          <a:p>
            <a:pPr defTabSz="755856" fontAlgn="auto">
              <a:spcBef>
                <a:spcPts val="826"/>
              </a:spcBef>
              <a:spcAft>
                <a:spcPts val="0"/>
              </a:spcAft>
              <a:defRPr/>
            </a:pPr>
            <a:r>
              <a:rPr lang="nl-NL" dirty="0"/>
              <a:t>Analyse functioneel en ruimtelijk</a:t>
            </a:r>
          </a:p>
        </p:txBody>
      </p:sp>
      <p:sp>
        <p:nvSpPr>
          <p:cNvPr id="3" name="Tijdelijke aanduiding voor inhoud 2"/>
          <p:cNvSpPr>
            <a:spLocks noGrp="1"/>
          </p:cNvSpPr>
          <p:nvPr>
            <p:ph sz="half" idx="1"/>
          </p:nvPr>
        </p:nvSpPr>
        <p:spPr>
          <a:xfrm>
            <a:off x="6283134" y="1082305"/>
            <a:ext cx="3439869" cy="4620452"/>
          </a:xfrm>
        </p:spPr>
        <p:txBody>
          <a:bodyPr/>
          <a:lstStyle/>
          <a:p>
            <a:pPr marL="171427" indent="-171427" defTabSz="755856" fontAlgn="auto">
              <a:spcBef>
                <a:spcPts val="450"/>
              </a:spcBef>
              <a:spcAft>
                <a:spcPts val="0"/>
              </a:spcAft>
              <a:buFont typeface="+mj-lt"/>
              <a:buAutoNum type="arabicPeriod"/>
              <a:defRPr/>
            </a:pPr>
            <a:r>
              <a:rPr lang="nl-NL" sz="1000" b="0" dirty="0"/>
              <a:t>Onaantrekkelijk/braakliggend/ te ontwikkelen terrein;</a:t>
            </a:r>
          </a:p>
          <a:p>
            <a:pPr marL="171427" indent="-171427" defTabSz="755856" fontAlgn="auto">
              <a:spcBef>
                <a:spcPts val="450"/>
              </a:spcBef>
              <a:spcAft>
                <a:spcPts val="0"/>
              </a:spcAft>
              <a:buFont typeface="+mj-lt"/>
              <a:buAutoNum type="arabicPeriod"/>
              <a:defRPr/>
            </a:pPr>
            <a:r>
              <a:rPr lang="nl-NL" sz="1000" b="0" dirty="0"/>
              <a:t>Lint van aaneengeschakelde, losse en deels niet uitnodigende horecazaken;</a:t>
            </a:r>
          </a:p>
          <a:p>
            <a:pPr marL="171427" indent="-171427" defTabSz="755856" fontAlgn="auto">
              <a:spcBef>
                <a:spcPts val="450"/>
              </a:spcBef>
              <a:spcAft>
                <a:spcPts val="0"/>
              </a:spcAft>
              <a:buFont typeface="+mj-lt"/>
              <a:buAutoNum type="arabicPeriod"/>
              <a:defRPr/>
            </a:pPr>
            <a:r>
              <a:rPr lang="nl-NL" sz="1000" b="0" dirty="0"/>
              <a:t>Kruising van OV-bussen op de markt levert door het smalle profiel problemen op;</a:t>
            </a:r>
          </a:p>
          <a:p>
            <a:pPr marL="171427" indent="-171427" defTabSz="755856" fontAlgn="auto">
              <a:spcBef>
                <a:spcPts val="450"/>
              </a:spcBef>
              <a:spcAft>
                <a:spcPts val="0"/>
              </a:spcAft>
              <a:buFont typeface="+mj-lt"/>
              <a:buAutoNum type="arabicPeriod"/>
              <a:defRPr/>
            </a:pPr>
            <a:r>
              <a:rPr lang="nl-NL" sz="1000" b="0" dirty="0"/>
              <a:t>Verkeersveiligheid m.b.t. sluipverkeer bij school;</a:t>
            </a:r>
          </a:p>
          <a:p>
            <a:pPr marL="171427" indent="-171427" defTabSz="755856" fontAlgn="auto">
              <a:spcBef>
                <a:spcPts val="450"/>
              </a:spcBef>
              <a:spcAft>
                <a:spcPts val="0"/>
              </a:spcAft>
              <a:buFont typeface="+mj-lt"/>
              <a:buAutoNum type="arabicPeriod"/>
              <a:defRPr/>
            </a:pPr>
            <a:r>
              <a:rPr lang="nl-NL" sz="1000" b="0" dirty="0"/>
              <a:t>Bewegwijzering van A67 richting Horst loopt via centrum;</a:t>
            </a:r>
          </a:p>
          <a:p>
            <a:pPr marL="171427" indent="-171427" defTabSz="755856" fontAlgn="auto">
              <a:spcBef>
                <a:spcPts val="450"/>
              </a:spcBef>
              <a:spcAft>
                <a:spcPts val="0"/>
              </a:spcAft>
              <a:buFont typeface="+mj-lt"/>
              <a:buAutoNum type="arabicPeriod"/>
              <a:defRPr/>
            </a:pPr>
            <a:r>
              <a:rPr lang="nl-NL" sz="1000" b="0" dirty="0"/>
              <a:t>Kronkel in kruispunt zorgt voor verkeersproblematiek;</a:t>
            </a:r>
          </a:p>
          <a:p>
            <a:pPr marL="171427" indent="-171427" defTabSz="755856" fontAlgn="auto">
              <a:spcBef>
                <a:spcPts val="450"/>
              </a:spcBef>
              <a:spcAft>
                <a:spcPts val="0"/>
              </a:spcAft>
              <a:buFont typeface="+mj-lt"/>
              <a:buAutoNum type="arabicPeriod"/>
              <a:defRPr/>
            </a:pPr>
            <a:r>
              <a:rPr lang="nl-NL" sz="1000" b="0" dirty="0"/>
              <a:t>Hoge verkeersdruk in centrum (doorgaand en bestemming). Vrachtverkeer verboden maar sporadisch aanwezig;</a:t>
            </a:r>
          </a:p>
          <a:p>
            <a:pPr marL="171427" indent="-171427" defTabSz="755856" fontAlgn="auto">
              <a:spcBef>
                <a:spcPts val="450"/>
              </a:spcBef>
              <a:spcAft>
                <a:spcPts val="0"/>
              </a:spcAft>
              <a:buFont typeface="+mj-lt"/>
              <a:buAutoNum type="arabicPeriod"/>
              <a:defRPr/>
            </a:pPr>
            <a:r>
              <a:rPr lang="nl-NL" sz="1000" b="0" dirty="0"/>
              <a:t>Bewandelbaarheid, oversteekplek en terrasinpassing ter hoogte van Lo </a:t>
            </a:r>
            <a:r>
              <a:rPr lang="nl-NL" sz="1000" b="0" dirty="0" err="1"/>
              <a:t>Solé</a:t>
            </a:r>
            <a:r>
              <a:rPr lang="nl-NL" sz="1000" b="0" dirty="0"/>
              <a:t> wordt als onveilig ervaren;</a:t>
            </a:r>
          </a:p>
          <a:p>
            <a:pPr marL="171427" indent="-171427" defTabSz="755856" fontAlgn="auto">
              <a:spcBef>
                <a:spcPts val="450"/>
              </a:spcBef>
              <a:spcAft>
                <a:spcPts val="0"/>
              </a:spcAft>
              <a:buFont typeface="+mj-lt"/>
              <a:buAutoNum type="arabicPeriod"/>
              <a:defRPr/>
            </a:pPr>
            <a:r>
              <a:rPr lang="nl-NL" sz="1000" b="0" dirty="0"/>
              <a:t>Retail en diensten geclusterd rondom Past. </a:t>
            </a:r>
            <a:r>
              <a:rPr lang="nl-NL" sz="1000" b="0" dirty="0" err="1"/>
              <a:t>Vullinghsplein</a:t>
            </a:r>
            <a:r>
              <a:rPr lang="nl-NL" sz="1000" b="0" dirty="0"/>
              <a:t>. Pastoor </a:t>
            </a:r>
            <a:r>
              <a:rPr lang="nl-NL" sz="1000" b="0" dirty="0" err="1"/>
              <a:t>Vullinghsplein</a:t>
            </a:r>
            <a:r>
              <a:rPr lang="nl-NL" sz="1000" b="0" dirty="0"/>
              <a:t> mist verblijfskwaliteit en groen;</a:t>
            </a:r>
          </a:p>
          <a:p>
            <a:pPr marL="171427" indent="-171427" defTabSz="755856" fontAlgn="auto">
              <a:spcBef>
                <a:spcPts val="450"/>
              </a:spcBef>
              <a:spcAft>
                <a:spcPts val="0"/>
              </a:spcAft>
              <a:buFont typeface="+mj-lt"/>
              <a:buAutoNum type="arabicPeriod"/>
              <a:defRPr/>
            </a:pPr>
            <a:r>
              <a:rPr lang="nl-NL" sz="1000" b="0" dirty="0"/>
              <a:t>Kerk blijft huidige functie behouden (wellicht herontwikkeling in verdere toekomst). Openbare ruimte rondom kerk van lage kwaliteit;</a:t>
            </a:r>
          </a:p>
          <a:p>
            <a:pPr marL="171427" indent="-171427" defTabSz="755856" fontAlgn="auto">
              <a:spcBef>
                <a:spcPts val="450"/>
              </a:spcBef>
              <a:spcAft>
                <a:spcPts val="0"/>
              </a:spcAft>
              <a:buFont typeface="+mj-lt"/>
              <a:buAutoNum type="arabicPeriod"/>
              <a:defRPr/>
            </a:pPr>
            <a:r>
              <a:rPr lang="nl-NL" sz="1000" b="0" dirty="0"/>
              <a:t>Begraafplaats in goede staat, maar is monofunctioneel;</a:t>
            </a:r>
          </a:p>
          <a:p>
            <a:pPr marL="171427" indent="-171427" defTabSz="755856" fontAlgn="auto">
              <a:spcBef>
                <a:spcPts val="450"/>
              </a:spcBef>
              <a:spcAft>
                <a:spcPts val="0"/>
              </a:spcAft>
              <a:buFont typeface="+mj-lt"/>
              <a:buAutoNum type="arabicPeriod"/>
              <a:defRPr/>
            </a:pPr>
            <a:r>
              <a:rPr lang="nl-NL" sz="1000" b="0" dirty="0"/>
              <a:t>Inrichtingsproblematiek groen: o.a. bomen in centrum in verval (zoals kastanjes met dode toppen);</a:t>
            </a:r>
          </a:p>
          <a:p>
            <a:pPr marL="171427" indent="-171427" defTabSz="755856" fontAlgn="auto">
              <a:spcBef>
                <a:spcPts val="450"/>
              </a:spcBef>
              <a:spcAft>
                <a:spcPts val="0"/>
              </a:spcAft>
              <a:buFont typeface="+mj-lt"/>
              <a:buAutoNum type="arabicPeriod"/>
              <a:defRPr/>
            </a:pPr>
            <a:r>
              <a:rPr lang="nl-NL" sz="1000" b="0" dirty="0"/>
              <a:t>De Wingerd mist momenteel de connectie met het centrum. Omgeving Wingerd mist verblijfskwaliteit;</a:t>
            </a:r>
          </a:p>
          <a:p>
            <a:pPr marL="171427" indent="-171427" defTabSz="755856" fontAlgn="auto">
              <a:spcBef>
                <a:spcPts val="450"/>
              </a:spcBef>
              <a:spcAft>
                <a:spcPts val="0"/>
              </a:spcAft>
              <a:buFont typeface="+mj-lt"/>
              <a:buAutoNum type="arabicPeriod"/>
              <a:defRPr/>
            </a:pPr>
            <a:r>
              <a:rPr lang="nl-NL" sz="1000" b="0" dirty="0"/>
              <a:t>Voornemen verplaatsing de Dobbelsteen naar locatie de Horizon. Wens verplaatsen Wingerd naar Raadshuis; </a:t>
            </a:r>
          </a:p>
          <a:p>
            <a:pPr marL="171427" indent="-171427" defTabSz="755856" fontAlgn="auto">
              <a:spcBef>
                <a:spcPts val="450"/>
              </a:spcBef>
              <a:spcAft>
                <a:spcPts val="0"/>
              </a:spcAft>
              <a:buFont typeface="+mj-lt"/>
              <a:buAutoNum type="arabicPeriod"/>
              <a:defRPr/>
            </a:pPr>
            <a:r>
              <a:rPr lang="nl-NL" sz="1000" b="0" dirty="0"/>
              <a:t>Aldi kampt met ruimtegebrek.</a:t>
            </a:r>
          </a:p>
          <a:p>
            <a:pPr marL="171427" indent="-171427" defTabSz="755856" fontAlgn="auto">
              <a:spcBef>
                <a:spcPts val="450"/>
              </a:spcBef>
              <a:spcAft>
                <a:spcPts val="0"/>
              </a:spcAft>
              <a:buFont typeface="+mj-lt"/>
              <a:buAutoNum type="arabicPeriod"/>
              <a:defRPr/>
            </a:pPr>
            <a:endParaRPr lang="nl-NL" sz="1000" b="0" dirty="0"/>
          </a:p>
          <a:p>
            <a:pPr defTabSz="755856" fontAlgn="auto">
              <a:spcBef>
                <a:spcPts val="450"/>
              </a:spcBef>
              <a:spcAft>
                <a:spcPts val="0"/>
              </a:spcAft>
              <a:defRPr/>
            </a:pPr>
            <a:r>
              <a:rPr lang="nl-NL" sz="1000" b="0" dirty="0"/>
              <a:t>Algemeen: Wens voor functionele vergroening, hogere biodiversiteit, sfeerverlichting en kwaliteitsobjecten (zoals kunst, cultuur, straatmeubilair,...) in het centrum.</a:t>
            </a:r>
          </a:p>
        </p:txBody>
      </p:sp>
      <p:pic>
        <p:nvPicPr>
          <p:cNvPr id="6" name="Afbeelding 5"/>
          <p:cNvPicPr>
            <a:picLocks noChangeAspect="1"/>
          </p:cNvPicPr>
          <p:nvPr/>
        </p:nvPicPr>
        <p:blipFill>
          <a:blip r:embed="rId2"/>
          <a:stretch>
            <a:fillRect/>
          </a:stretch>
        </p:blipFill>
        <p:spPr>
          <a:xfrm>
            <a:off x="342496" y="1638055"/>
            <a:ext cx="5898271" cy="46250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stretch>
            <a:fillRect/>
          </a:stretch>
        </p:blipFill>
        <p:spPr>
          <a:xfrm>
            <a:off x="374445" y="1611880"/>
            <a:ext cx="5820097" cy="4390681"/>
          </a:xfrm>
          <a:prstGeom prst="rect">
            <a:avLst/>
          </a:prstGeom>
        </p:spPr>
      </p:pic>
      <p:sp>
        <p:nvSpPr>
          <p:cNvPr id="2" name="Tijdelijke aanduiding voor tekst 1"/>
          <p:cNvSpPr>
            <a:spLocks noGrp="1"/>
          </p:cNvSpPr>
          <p:nvPr>
            <p:ph type="body" sz="quarter" idx="15"/>
          </p:nvPr>
        </p:nvSpPr>
        <p:spPr>
          <a:xfrm>
            <a:off x="3518511" y="417622"/>
            <a:ext cx="6351484" cy="195247"/>
          </a:xfrm>
        </p:spPr>
        <p:txBody>
          <a:bodyPr/>
          <a:lstStyle/>
          <a:p>
            <a:pPr defTabSz="755856" fontAlgn="auto">
              <a:spcBef>
                <a:spcPts val="826"/>
              </a:spcBef>
              <a:spcAft>
                <a:spcPts val="0"/>
              </a:spcAft>
              <a:defRPr/>
            </a:pPr>
            <a:r>
              <a:rPr lang="nl-NL" dirty="0"/>
              <a:t>Visie functioneel en ruimtelijk</a:t>
            </a:r>
          </a:p>
        </p:txBody>
      </p:sp>
      <p:sp>
        <p:nvSpPr>
          <p:cNvPr id="3" name="Tijdelijke aanduiding voor inhoud 2"/>
          <p:cNvSpPr>
            <a:spLocks noGrp="1"/>
          </p:cNvSpPr>
          <p:nvPr>
            <p:ph sz="half" idx="1"/>
          </p:nvPr>
        </p:nvSpPr>
        <p:spPr>
          <a:xfrm>
            <a:off x="6264085" y="867603"/>
            <a:ext cx="3441265" cy="4435919"/>
          </a:xfrm>
        </p:spPr>
        <p:txBody>
          <a:bodyPr/>
          <a:lstStyle/>
          <a:p>
            <a:pPr marL="134523" indent="-134523" defTabSz="755856" fontAlgn="auto">
              <a:spcBef>
                <a:spcPts val="450"/>
              </a:spcBef>
              <a:spcAft>
                <a:spcPts val="0"/>
              </a:spcAft>
              <a:defRPr/>
            </a:pPr>
            <a:r>
              <a:rPr lang="nl-NL" sz="1000" dirty="0"/>
              <a:t>Horeca (oranje)</a:t>
            </a:r>
          </a:p>
          <a:p>
            <a:pPr marL="179388" indent="-179388" defTabSz="755856" fontAlgn="auto">
              <a:spcBef>
                <a:spcPts val="450"/>
              </a:spcBef>
              <a:spcAft>
                <a:spcPts val="0"/>
              </a:spcAft>
              <a:buFont typeface="+mj-lt"/>
              <a:buAutoNum type="arabicPeriod"/>
              <a:defRPr/>
            </a:pPr>
            <a:r>
              <a:rPr lang="nl-NL" sz="1000" b="0" dirty="0"/>
              <a:t>Wingerd-locatie verbinden met overige horeca door ‘</a:t>
            </a:r>
            <a:r>
              <a:rPr lang="nl-NL" sz="1000" b="0" dirty="0" smtClean="0"/>
              <a:t>tapijt’</a:t>
            </a:r>
          </a:p>
          <a:p>
            <a:pPr marL="179388" indent="-179388" defTabSz="755856" fontAlgn="auto">
              <a:spcBef>
                <a:spcPts val="450"/>
              </a:spcBef>
              <a:spcAft>
                <a:spcPts val="0"/>
              </a:spcAft>
              <a:buFont typeface="+mj-lt"/>
              <a:buAutoNum type="arabicPeriod"/>
              <a:defRPr/>
            </a:pPr>
            <a:r>
              <a:rPr lang="nl-NL" sz="1000" b="0" dirty="0" smtClean="0"/>
              <a:t>Voldoende </a:t>
            </a:r>
            <a:r>
              <a:rPr lang="nl-NL" sz="1000" b="0" dirty="0" err="1"/>
              <a:t>fietsparkeren</a:t>
            </a:r>
            <a:r>
              <a:rPr lang="nl-NL" sz="1000" b="0" dirty="0"/>
              <a:t> (ook elektrisch) bij horeca </a:t>
            </a:r>
          </a:p>
          <a:p>
            <a:pPr defTabSz="755856" fontAlgn="auto">
              <a:spcBef>
                <a:spcPts val="450"/>
              </a:spcBef>
              <a:spcAft>
                <a:spcPts val="0"/>
              </a:spcAft>
              <a:defRPr/>
            </a:pPr>
            <a:r>
              <a:rPr lang="nl-NL" sz="1000" dirty="0"/>
              <a:t>Diensten/Maatschappelijk (roze)</a:t>
            </a:r>
          </a:p>
          <a:p>
            <a:pPr marL="179388" indent="-179388" defTabSz="755856" fontAlgn="auto">
              <a:spcBef>
                <a:spcPts val="450"/>
              </a:spcBef>
              <a:spcAft>
                <a:spcPts val="0"/>
              </a:spcAft>
              <a:buFont typeface="+mj-lt"/>
              <a:buAutoNum type="arabicPeriod" startAt="3"/>
              <a:tabLst>
                <a:tab pos="333331" algn="l"/>
              </a:tabLst>
              <a:defRPr/>
            </a:pPr>
            <a:r>
              <a:rPr lang="nl-NL" sz="1000" b="0" dirty="0"/>
              <a:t>Toegankelijkheid begraafplaats versterken en aantrekkelijker maken door passend programma toevoegen aan begraafplaats, zoals een </a:t>
            </a:r>
            <a:r>
              <a:rPr lang="nl-NL" sz="1000" b="0" dirty="0" smtClean="0"/>
              <a:t>moestuin/boomgaard/bezinningspark;</a:t>
            </a:r>
          </a:p>
          <a:p>
            <a:pPr marL="179388" indent="-179388" defTabSz="755856" fontAlgn="auto">
              <a:spcBef>
                <a:spcPts val="450"/>
              </a:spcBef>
              <a:spcAft>
                <a:spcPts val="0"/>
              </a:spcAft>
              <a:buFont typeface="+mj-lt"/>
              <a:buAutoNum type="arabicPeriod" startAt="3"/>
              <a:tabLst>
                <a:tab pos="333331" algn="l"/>
              </a:tabLst>
              <a:defRPr/>
            </a:pPr>
            <a:r>
              <a:rPr lang="nl-NL" sz="1000" b="0" dirty="0" smtClean="0"/>
              <a:t>Zone </a:t>
            </a:r>
            <a:r>
              <a:rPr lang="nl-NL" sz="1000" b="0" dirty="0"/>
              <a:t>bij Raadhuisplein multifunctioneel inzetten m.b.t. parkeren, evenementen</a:t>
            </a:r>
            <a:r>
              <a:rPr lang="nl-NL" sz="1000" b="0" dirty="0" smtClean="0"/>
              <a:t>, (verplaatsbaar) </a:t>
            </a:r>
            <a:r>
              <a:rPr lang="nl-NL" sz="1000" b="0" dirty="0"/>
              <a:t>groen en verblijf. Hoog ontwikkelingspotentieel voor diensten (bijv. verplaatsen Regiobank</a:t>
            </a:r>
            <a:r>
              <a:rPr lang="nl-NL" sz="1000" b="0" dirty="0" smtClean="0"/>
              <a:t>);</a:t>
            </a:r>
          </a:p>
          <a:p>
            <a:pPr marL="179388" indent="-179388" defTabSz="755856" fontAlgn="auto">
              <a:spcBef>
                <a:spcPts val="450"/>
              </a:spcBef>
              <a:spcAft>
                <a:spcPts val="0"/>
              </a:spcAft>
              <a:buFont typeface="+mj-lt"/>
              <a:buAutoNum type="arabicPeriod" startAt="3"/>
              <a:tabLst>
                <a:tab pos="333331" algn="l"/>
              </a:tabLst>
              <a:defRPr/>
            </a:pPr>
            <a:r>
              <a:rPr lang="nl-NL" sz="1000" b="0" dirty="0" smtClean="0"/>
              <a:t>Raadhuis</a:t>
            </a:r>
            <a:r>
              <a:rPr lang="nl-NL" sz="1000" b="0" dirty="0"/>
              <a:t>: Dobbelsteen relocatie en kans voor nieuwe locatie Wingerd, diensten of woningen;</a:t>
            </a:r>
          </a:p>
          <a:p>
            <a:pPr defTabSz="755856" fontAlgn="auto">
              <a:spcBef>
                <a:spcPts val="450"/>
              </a:spcBef>
              <a:spcAft>
                <a:spcPts val="0"/>
              </a:spcAft>
              <a:defRPr/>
            </a:pPr>
            <a:r>
              <a:rPr lang="nl-NL" sz="1000" dirty="0"/>
              <a:t>Boodschappen (lichtblauw)</a:t>
            </a:r>
          </a:p>
          <a:p>
            <a:pPr marL="179388" indent="-179388" defTabSz="755856" fontAlgn="auto">
              <a:spcBef>
                <a:spcPts val="450"/>
              </a:spcBef>
              <a:spcAft>
                <a:spcPts val="0"/>
              </a:spcAft>
              <a:buFont typeface="+mj-lt"/>
              <a:buAutoNum type="arabicPeriod" startAt="6"/>
              <a:defRPr/>
            </a:pPr>
            <a:r>
              <a:rPr lang="nl-NL" sz="1000" b="0" dirty="0"/>
              <a:t>Braakliggend; potentieel voor woon/winkel </a:t>
            </a:r>
            <a:r>
              <a:rPr lang="nl-NL" sz="1000" b="0" dirty="0" smtClean="0"/>
              <a:t>ontwikkeling;</a:t>
            </a:r>
          </a:p>
          <a:p>
            <a:pPr marL="179388" indent="-179388" defTabSz="755856" fontAlgn="auto">
              <a:spcBef>
                <a:spcPts val="450"/>
              </a:spcBef>
              <a:spcAft>
                <a:spcPts val="0"/>
              </a:spcAft>
              <a:buFont typeface="+mj-lt"/>
              <a:buAutoNum type="arabicPeriod" startAt="6"/>
              <a:defRPr/>
            </a:pPr>
            <a:r>
              <a:rPr lang="nl-NL" sz="1000" b="0" dirty="0" smtClean="0"/>
              <a:t>Boodschappen </a:t>
            </a:r>
            <a:r>
              <a:rPr lang="nl-NL" sz="1000" b="0" dirty="0"/>
              <a:t>cluster (bijv. door verplaatsen Aldi);</a:t>
            </a:r>
          </a:p>
          <a:p>
            <a:pPr defTabSz="755856" fontAlgn="auto">
              <a:spcBef>
                <a:spcPts val="450"/>
              </a:spcBef>
              <a:spcAft>
                <a:spcPts val="0"/>
              </a:spcAft>
              <a:defRPr/>
            </a:pPr>
            <a:r>
              <a:rPr lang="nl-NL" sz="1000" dirty="0"/>
              <a:t>Retail (</a:t>
            </a:r>
            <a:r>
              <a:rPr lang="nl-NL" sz="1000" dirty="0" smtClean="0"/>
              <a:t>donkerblauw)</a:t>
            </a:r>
          </a:p>
          <a:p>
            <a:pPr marL="179388" indent="-179388" defTabSz="755856" fontAlgn="auto">
              <a:spcBef>
                <a:spcPts val="450"/>
              </a:spcBef>
              <a:spcAft>
                <a:spcPts val="0"/>
              </a:spcAft>
              <a:buFont typeface="+mj-lt"/>
              <a:buAutoNum type="arabicPeriod" startAt="8"/>
              <a:defRPr/>
            </a:pPr>
            <a:r>
              <a:rPr lang="nl-NL" sz="1000" b="0" dirty="0" smtClean="0"/>
              <a:t>Retailhart </a:t>
            </a:r>
            <a:r>
              <a:rPr lang="nl-NL" sz="1000" b="0" dirty="0"/>
              <a:t>versterken rondom Past. </a:t>
            </a:r>
            <a:r>
              <a:rPr lang="nl-NL" sz="1000" b="0" dirty="0" err="1"/>
              <a:t>Vullinghsplein</a:t>
            </a:r>
            <a:r>
              <a:rPr lang="nl-NL" sz="1000" b="0" dirty="0"/>
              <a:t>;</a:t>
            </a:r>
          </a:p>
          <a:p>
            <a:pPr defTabSz="755856" fontAlgn="auto">
              <a:spcBef>
                <a:spcPts val="450"/>
              </a:spcBef>
              <a:spcAft>
                <a:spcPts val="0"/>
              </a:spcAft>
              <a:defRPr/>
            </a:pPr>
            <a:r>
              <a:rPr lang="nl-NL" sz="1000" dirty="0"/>
              <a:t>Sport/educatie -of- nieuwbouw wonen (geel)</a:t>
            </a:r>
          </a:p>
          <a:p>
            <a:pPr marL="179388" indent="-179388" defTabSz="755856" fontAlgn="auto">
              <a:spcBef>
                <a:spcPts val="450"/>
              </a:spcBef>
              <a:spcAft>
                <a:spcPts val="0"/>
              </a:spcAft>
              <a:buFont typeface="+mj-lt"/>
              <a:buAutoNum type="arabicPeriod" startAt="9"/>
              <a:defRPr/>
            </a:pPr>
            <a:r>
              <a:rPr lang="nl-NL" sz="1000" b="0" dirty="0"/>
              <a:t>a. Doorontwikkeling als Integraal Kind Centrum;   -of- </a:t>
            </a:r>
          </a:p>
          <a:p>
            <a:pPr defTabSz="755856" fontAlgn="auto">
              <a:spcBef>
                <a:spcPts val="450"/>
              </a:spcBef>
              <a:spcAft>
                <a:spcPts val="0"/>
              </a:spcAft>
              <a:defRPr/>
            </a:pPr>
            <a:r>
              <a:rPr lang="nl-NL" sz="1000" b="0" dirty="0"/>
              <a:t>       b. Kansen voor woningbouw onderzoeken;</a:t>
            </a:r>
          </a:p>
          <a:p>
            <a:pPr marL="171427" indent="-171427" defTabSz="755856" fontAlgn="auto">
              <a:spcBef>
                <a:spcPts val="450"/>
              </a:spcBef>
              <a:spcAft>
                <a:spcPts val="0"/>
              </a:spcAft>
              <a:buFont typeface="+mj-lt"/>
              <a:buAutoNum type="arabicPeriod" startAt="9"/>
              <a:defRPr/>
            </a:pPr>
            <a:r>
              <a:rPr lang="nl-NL" sz="1000" b="0" dirty="0"/>
              <a:t>Bij verplaatsing tennisvelden kansen voor woningbouw;</a:t>
            </a:r>
          </a:p>
          <a:p>
            <a:pPr marL="179388" indent="-179388" defTabSz="755856" fontAlgn="auto">
              <a:spcBef>
                <a:spcPts val="450"/>
              </a:spcBef>
              <a:spcAft>
                <a:spcPts val="0"/>
              </a:spcAft>
              <a:buFont typeface="Arial" panose="020B0604020202020204" pitchFamily="34" charset="0"/>
              <a:buAutoNum type="arabicPeriod" startAt="9"/>
              <a:defRPr/>
            </a:pPr>
            <a:r>
              <a:rPr lang="nl-NL" sz="1000" b="0" dirty="0" smtClean="0"/>
              <a:t>Wingerd: Kans voor toekomstige ontwikkeling zorgfuncties</a:t>
            </a:r>
          </a:p>
          <a:p>
            <a:pPr marL="134523" indent="-134523" defTabSz="755856" fontAlgn="auto">
              <a:spcBef>
                <a:spcPts val="450"/>
              </a:spcBef>
              <a:spcAft>
                <a:spcPts val="0"/>
              </a:spcAft>
              <a:buFont typeface="Arial" panose="020B0604020202020204" pitchFamily="34" charset="0"/>
              <a:buAutoNum type="arabicPeriod" startAt="9"/>
              <a:defRPr/>
            </a:pPr>
            <a:r>
              <a:rPr lang="nl-NL" sz="1000" b="0" dirty="0" smtClean="0"/>
              <a:t>Gebied </a:t>
            </a:r>
            <a:r>
              <a:rPr lang="nl-NL" sz="1000" b="0" dirty="0"/>
              <a:t>ten oosten van </a:t>
            </a:r>
            <a:r>
              <a:rPr lang="nl-NL" sz="1000" b="0" dirty="0" err="1"/>
              <a:t>Spansel</a:t>
            </a:r>
            <a:r>
              <a:rPr lang="nl-NL" sz="1000" b="0" dirty="0"/>
              <a:t> (geel) als potentiële uitbreidingslocatie sport en scholencomplex.</a:t>
            </a:r>
          </a:p>
          <a:p>
            <a:pPr defTabSz="755856" fontAlgn="auto">
              <a:spcBef>
                <a:spcPts val="450"/>
              </a:spcBef>
              <a:spcAft>
                <a:spcPts val="0"/>
              </a:spcAft>
              <a:defRPr/>
            </a:pPr>
            <a:r>
              <a:rPr lang="nl-NL" sz="1000" b="0" dirty="0"/>
              <a:t>Alg.: Hoge groenkwaliteit door bestaande groenstructuren te versterken en nieuwe toe te voegen. Het toepassen van ruimte voor (bestaande en nieuwe) bomen en laag groen. Gebruik van diverse soorten voor een verhoogde biodiversiteit in het centrum. Zie groene sterren op kaart voor potentiële locaties groenversterking.</a:t>
            </a:r>
          </a:p>
          <a:p>
            <a:pPr defTabSz="755856" fontAlgn="auto">
              <a:spcBef>
                <a:spcPts val="826"/>
              </a:spcBef>
              <a:spcAft>
                <a:spcPts val="0"/>
              </a:spcAft>
              <a:defRPr/>
            </a:pPr>
            <a:endParaRPr lang="nl-NL" sz="1000" dirty="0"/>
          </a:p>
          <a:p>
            <a:pPr defTabSz="755856" fontAlgn="auto">
              <a:spcBef>
                <a:spcPts val="826"/>
              </a:spcBef>
              <a:spcAft>
                <a:spcPts val="0"/>
              </a:spcAft>
              <a:defRPr/>
            </a:pPr>
            <a:endParaRPr lang="nl-NL" sz="750" dirty="0"/>
          </a:p>
          <a:p>
            <a:pPr marL="214284" indent="-214284" defTabSz="755856" fontAlgn="auto">
              <a:spcBef>
                <a:spcPts val="826"/>
              </a:spcBef>
              <a:spcAft>
                <a:spcPts val="0"/>
              </a:spcAft>
              <a:buFont typeface="Arial" panose="020B0604020202020204" pitchFamily="34" charset="0"/>
              <a:buChar char="•"/>
              <a:defRPr/>
            </a:pPr>
            <a:endParaRPr lang="nl-NL" sz="750" dirty="0"/>
          </a:p>
          <a:p>
            <a:pPr defTabSz="755856" fontAlgn="auto">
              <a:spcBef>
                <a:spcPts val="826"/>
              </a:spcBef>
              <a:spcAft>
                <a:spcPts val="0"/>
              </a:spcAft>
              <a:defRPr/>
            </a:pPr>
            <a:endParaRPr lang="nl-NL" sz="75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nodeType="clickEffect">
                                  <p:stCondLst>
                                    <p:cond delay="0"/>
                                  </p:stCondLst>
                                  <p:childTnLst>
                                    <p:set>
                                      <p:cBhvr>
                                        <p:cTn id="74"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nodeType="clickEffect">
                                  <p:stCondLst>
                                    <p:cond delay="0"/>
                                  </p:stCondLst>
                                  <p:childTnLst>
                                    <p:set>
                                      <p:cBhvr>
                                        <p:cTn id="78"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half" idx="1"/>
          </p:nvPr>
        </p:nvSpPr>
        <p:spPr>
          <a:xfrm>
            <a:off x="476214" y="1711885"/>
            <a:ext cx="9126613" cy="4314485"/>
          </a:xfrm>
        </p:spPr>
        <p:txBody>
          <a:bodyPr/>
          <a:lstStyle/>
          <a:p>
            <a:pPr defTabSz="755856" fontAlgn="auto">
              <a:spcBef>
                <a:spcPts val="826"/>
              </a:spcBef>
              <a:spcAft>
                <a:spcPts val="0"/>
              </a:spcAft>
              <a:defRPr/>
            </a:pPr>
            <a:endParaRPr lang="nl-NL" dirty="0"/>
          </a:p>
          <a:p>
            <a:pPr defTabSz="755856" fontAlgn="auto">
              <a:spcBef>
                <a:spcPts val="826"/>
              </a:spcBef>
              <a:spcAft>
                <a:spcPts val="0"/>
              </a:spcAft>
              <a:defRPr/>
            </a:pPr>
            <a:endParaRPr lang="nl-NL" dirty="0"/>
          </a:p>
          <a:p>
            <a:pPr defTabSz="755856" fontAlgn="auto">
              <a:spcBef>
                <a:spcPts val="826"/>
              </a:spcBef>
              <a:spcAft>
                <a:spcPts val="0"/>
              </a:spcAft>
              <a:defRPr/>
            </a:pPr>
            <a:endParaRPr lang="nl-NL" dirty="0"/>
          </a:p>
          <a:p>
            <a:pPr defTabSz="755856" fontAlgn="auto">
              <a:spcBef>
                <a:spcPts val="826"/>
              </a:spcBef>
              <a:spcAft>
                <a:spcPts val="0"/>
              </a:spcAft>
              <a:defRPr/>
            </a:pPr>
            <a:endParaRPr lang="nl-NL" dirty="0"/>
          </a:p>
          <a:p>
            <a:pPr defTabSz="755856" fontAlgn="auto">
              <a:spcBef>
                <a:spcPts val="826"/>
              </a:spcBef>
              <a:spcAft>
                <a:spcPts val="0"/>
              </a:spcAft>
              <a:defRPr/>
            </a:pPr>
            <a:endParaRPr lang="nl-NL" dirty="0"/>
          </a:p>
          <a:p>
            <a:pPr algn="ctr" defTabSz="755856" fontAlgn="auto">
              <a:spcBef>
                <a:spcPts val="826"/>
              </a:spcBef>
              <a:spcAft>
                <a:spcPts val="0"/>
              </a:spcAft>
              <a:defRPr/>
            </a:pPr>
            <a:r>
              <a:rPr lang="nl-NL" dirty="0" smtClean="0"/>
              <a:t>Hoe nu verder?</a:t>
            </a:r>
            <a:endParaRPr lang="nl-NL" dirty="0"/>
          </a:p>
          <a:p>
            <a:pPr algn="ctr" defTabSz="755856" fontAlgn="auto">
              <a:spcBef>
                <a:spcPts val="826"/>
              </a:spcBef>
              <a:spcAft>
                <a:spcPts val="0"/>
              </a:spcAft>
              <a:defRPr/>
            </a:pPr>
            <a:endParaRPr lang="nl-NL" dirty="0"/>
          </a:p>
        </p:txBody>
      </p:sp>
      <p:sp>
        <p:nvSpPr>
          <p:cNvPr id="3" name="Tijdelijke aanduiding voor tekst 2"/>
          <p:cNvSpPr>
            <a:spLocks noGrp="1"/>
          </p:cNvSpPr>
          <p:nvPr>
            <p:ph type="body" sz="quarter" idx="13"/>
          </p:nvPr>
        </p:nvSpPr>
        <p:spPr>
          <a:xfrm>
            <a:off x="3440839" y="382317"/>
            <a:ext cx="6351484" cy="195247"/>
          </a:xfrm>
        </p:spPr>
        <p:txBody>
          <a:bodyPr/>
          <a:lstStyle/>
          <a:p>
            <a:pPr defTabSz="755856" fontAlgn="auto">
              <a:spcBef>
                <a:spcPts val="826"/>
              </a:spcBef>
              <a:spcAft>
                <a:spcPts val="0"/>
              </a:spcAft>
              <a:defRPr/>
            </a:pPr>
            <a:r>
              <a:rPr lang="nl-NL" dirty="0"/>
              <a:t>Vervolg</a:t>
            </a:r>
          </a:p>
        </p:txBody>
      </p:sp>
      <p:pic>
        <p:nvPicPr>
          <p:cNvPr id="43012" name="Afbeelding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9216" y="3869127"/>
            <a:ext cx="4985945" cy="224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3422" y="1960706"/>
            <a:ext cx="1401255" cy="1508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62FB6E7-1374-AC4C-1B4F-9EA6D7756A2F}"/>
              </a:ext>
            </a:extLst>
          </p:cNvPr>
          <p:cNvSpPr>
            <a:spLocks noGrp="1"/>
          </p:cNvSpPr>
          <p:nvPr>
            <p:ph type="title"/>
          </p:nvPr>
        </p:nvSpPr>
        <p:spPr>
          <a:xfrm>
            <a:off x="1380851" y="1140207"/>
            <a:ext cx="4603848" cy="1204493"/>
          </a:xfrm>
        </p:spPr>
        <p:txBody>
          <a:bodyPr anchor="b">
            <a:normAutofit/>
          </a:bodyPr>
          <a:lstStyle/>
          <a:p>
            <a:r>
              <a:rPr lang="nl-NL" dirty="0"/>
              <a:t>Verkeer kern Sevenum  </a:t>
            </a:r>
            <a:r>
              <a:rPr lang="nl-NL" dirty="0">
                <a:solidFill>
                  <a:schemeClr val="accent5">
                    <a:lumMod val="50000"/>
                  </a:schemeClr>
                </a:solidFill>
              </a:rPr>
              <a:t>vormen werkgroep</a:t>
            </a:r>
          </a:p>
        </p:txBody>
      </p:sp>
      <p:pic>
        <p:nvPicPr>
          <p:cNvPr id="10" name="Tijdelijke aanduiding voor inhoud 9" descr="Filter met effen opvulling">
            <a:extLst>
              <a:ext uri="{FF2B5EF4-FFF2-40B4-BE49-F238E27FC236}">
                <a16:creationId xmlns:a16="http://schemas.microsoft.com/office/drawing/2014/main" id="{466196D0-4644-0784-100B-F118DB00557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404812" y="2727813"/>
            <a:ext cx="3436662" cy="3436662"/>
          </a:xfrm>
          <a:prstGeom prst="rect">
            <a:avLst/>
          </a:prstGeom>
        </p:spPr>
      </p:pic>
      <p:sp>
        <p:nvSpPr>
          <p:cNvPr id="12" name="Ovaal 11">
            <a:extLst>
              <a:ext uri="{FF2B5EF4-FFF2-40B4-BE49-F238E27FC236}">
                <a16:creationId xmlns:a16="http://schemas.microsoft.com/office/drawing/2014/main" id="{58580D60-BBB5-AF45-45B6-EE44AC4A1674}"/>
              </a:ext>
            </a:extLst>
          </p:cNvPr>
          <p:cNvSpPr/>
          <p:nvPr/>
        </p:nvSpPr>
        <p:spPr>
          <a:xfrm rot="20607720">
            <a:off x="6362136" y="2265453"/>
            <a:ext cx="1272831" cy="916806"/>
          </a:xfrm>
          <a:custGeom>
            <a:avLst/>
            <a:gdLst>
              <a:gd name="connsiteX0" fmla="*/ 0 w 1539666"/>
              <a:gd name="connsiteY0" fmla="*/ 554503 h 1109005"/>
              <a:gd name="connsiteX1" fmla="*/ 769833 w 1539666"/>
              <a:gd name="connsiteY1" fmla="*/ 0 h 1109005"/>
              <a:gd name="connsiteX2" fmla="*/ 1539666 w 1539666"/>
              <a:gd name="connsiteY2" fmla="*/ 554503 h 1109005"/>
              <a:gd name="connsiteX3" fmla="*/ 769833 w 1539666"/>
              <a:gd name="connsiteY3" fmla="*/ 1109006 h 1109005"/>
              <a:gd name="connsiteX4" fmla="*/ 0 w 1539666"/>
              <a:gd name="connsiteY4" fmla="*/ 554503 h 1109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66" h="1109005" extrusionOk="0">
                <a:moveTo>
                  <a:pt x="0" y="554503"/>
                </a:moveTo>
                <a:cubicBezTo>
                  <a:pt x="-28219" y="227500"/>
                  <a:pt x="432067" y="-44873"/>
                  <a:pt x="769833" y="0"/>
                </a:cubicBezTo>
                <a:cubicBezTo>
                  <a:pt x="1201885" y="-52202"/>
                  <a:pt x="1477888" y="200570"/>
                  <a:pt x="1539666" y="554503"/>
                </a:cubicBezTo>
                <a:cubicBezTo>
                  <a:pt x="1558370" y="945938"/>
                  <a:pt x="1262629" y="1138161"/>
                  <a:pt x="769833" y="1109006"/>
                </a:cubicBezTo>
                <a:cubicBezTo>
                  <a:pt x="415888" y="1147847"/>
                  <a:pt x="-55235" y="850236"/>
                  <a:pt x="0" y="554503"/>
                </a:cubicBezTo>
                <a:close/>
              </a:path>
            </a:pathLst>
          </a:custGeom>
          <a:noFill/>
          <a:ln w="28575">
            <a:extLst>
              <a:ext uri="{C807C97D-BFC1-408E-A445-0C87EB9F89A2}">
                <ask:lineSketchStyleProps xmlns:ask="http://schemas.microsoft.com/office/drawing/2018/sketchyshapes" xmlns="" sd="2452624251">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59522" rIns="0" bIns="29761" rtlCol="0" anchor="ctr"/>
          <a:lstStyle/>
          <a:p>
            <a:pPr algn="ctr"/>
            <a:r>
              <a:rPr lang="nl-NL" dirty="0">
                <a:solidFill>
                  <a:schemeClr val="tx1"/>
                </a:solidFill>
              </a:rPr>
              <a:t>Ruimtelijke Plannen</a:t>
            </a:r>
          </a:p>
        </p:txBody>
      </p:sp>
      <p:sp>
        <p:nvSpPr>
          <p:cNvPr id="13" name="Ovaal 12">
            <a:extLst>
              <a:ext uri="{FF2B5EF4-FFF2-40B4-BE49-F238E27FC236}">
                <a16:creationId xmlns:a16="http://schemas.microsoft.com/office/drawing/2014/main" id="{E94C8115-5C8F-97FB-8BD9-5CED80764F3A}"/>
              </a:ext>
            </a:extLst>
          </p:cNvPr>
          <p:cNvSpPr/>
          <p:nvPr/>
        </p:nvSpPr>
        <p:spPr>
          <a:xfrm rot="21210387">
            <a:off x="7321046" y="1609013"/>
            <a:ext cx="1065300" cy="988495"/>
          </a:xfrm>
          <a:custGeom>
            <a:avLst/>
            <a:gdLst>
              <a:gd name="connsiteX0" fmla="*/ 0 w 1288629"/>
              <a:gd name="connsiteY0" fmla="*/ 597861 h 1195722"/>
              <a:gd name="connsiteX1" fmla="*/ 644315 w 1288629"/>
              <a:gd name="connsiteY1" fmla="*/ 0 h 1195722"/>
              <a:gd name="connsiteX2" fmla="*/ 1288630 w 1288629"/>
              <a:gd name="connsiteY2" fmla="*/ 597861 h 1195722"/>
              <a:gd name="connsiteX3" fmla="*/ 644315 w 1288629"/>
              <a:gd name="connsiteY3" fmla="*/ 1195722 h 1195722"/>
              <a:gd name="connsiteX4" fmla="*/ 0 w 1288629"/>
              <a:gd name="connsiteY4" fmla="*/ 597861 h 1195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8629" h="1195722" extrusionOk="0">
                <a:moveTo>
                  <a:pt x="0" y="597861"/>
                </a:moveTo>
                <a:cubicBezTo>
                  <a:pt x="-42818" y="236173"/>
                  <a:pt x="299243" y="-5531"/>
                  <a:pt x="644315" y="0"/>
                </a:cubicBezTo>
                <a:cubicBezTo>
                  <a:pt x="1010144" y="-75703"/>
                  <a:pt x="1234561" y="225933"/>
                  <a:pt x="1288630" y="597861"/>
                </a:cubicBezTo>
                <a:cubicBezTo>
                  <a:pt x="1297026" y="966291"/>
                  <a:pt x="1054697" y="1219233"/>
                  <a:pt x="644315" y="1195722"/>
                </a:cubicBezTo>
                <a:cubicBezTo>
                  <a:pt x="297508" y="1200651"/>
                  <a:pt x="-75649" y="913655"/>
                  <a:pt x="0" y="597861"/>
                </a:cubicBezTo>
                <a:close/>
              </a:path>
            </a:pathLst>
          </a:custGeom>
          <a:noFill/>
          <a:ln w="28575">
            <a:solidFill>
              <a:srgbClr val="FFC000"/>
            </a:solidFill>
            <a:extLst>
              <a:ext uri="{C807C97D-BFC1-408E-A445-0C87EB9F89A2}">
                <ask:lineSketchStyleProps xmlns:ask="http://schemas.microsoft.com/office/drawing/2018/sketchyshapes" xmlns="" sd="2452624251">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59522" rIns="0" bIns="29761" rtlCol="0" anchor="ctr"/>
          <a:lstStyle/>
          <a:p>
            <a:pPr algn="ctr"/>
            <a:r>
              <a:rPr lang="nl-NL" dirty="0">
                <a:solidFill>
                  <a:schemeClr val="tx1"/>
                </a:solidFill>
              </a:rPr>
              <a:t>Kaders Centrum</a:t>
            </a:r>
            <a:br>
              <a:rPr lang="nl-NL" dirty="0">
                <a:solidFill>
                  <a:schemeClr val="tx1"/>
                </a:solidFill>
              </a:rPr>
            </a:br>
            <a:r>
              <a:rPr lang="nl-NL" dirty="0">
                <a:solidFill>
                  <a:schemeClr val="tx1"/>
                </a:solidFill>
              </a:rPr>
              <a:t>visie</a:t>
            </a:r>
          </a:p>
        </p:txBody>
      </p:sp>
      <p:sp>
        <p:nvSpPr>
          <p:cNvPr id="15" name="Ovaal 14">
            <a:extLst>
              <a:ext uri="{FF2B5EF4-FFF2-40B4-BE49-F238E27FC236}">
                <a16:creationId xmlns:a16="http://schemas.microsoft.com/office/drawing/2014/main" id="{C7DE4102-46B2-C35C-CC79-2FC6F940DE60}"/>
              </a:ext>
            </a:extLst>
          </p:cNvPr>
          <p:cNvSpPr/>
          <p:nvPr/>
        </p:nvSpPr>
        <p:spPr>
          <a:xfrm rot="791099">
            <a:off x="7701502" y="2424843"/>
            <a:ext cx="785123" cy="713111"/>
          </a:xfrm>
          <a:custGeom>
            <a:avLst/>
            <a:gdLst>
              <a:gd name="connsiteX0" fmla="*/ 0 w 949716"/>
              <a:gd name="connsiteY0" fmla="*/ 431304 h 862607"/>
              <a:gd name="connsiteX1" fmla="*/ 474858 w 949716"/>
              <a:gd name="connsiteY1" fmla="*/ 0 h 862607"/>
              <a:gd name="connsiteX2" fmla="*/ 949716 w 949716"/>
              <a:gd name="connsiteY2" fmla="*/ 431304 h 862607"/>
              <a:gd name="connsiteX3" fmla="*/ 474858 w 949716"/>
              <a:gd name="connsiteY3" fmla="*/ 862608 h 862607"/>
              <a:gd name="connsiteX4" fmla="*/ 0 w 949716"/>
              <a:gd name="connsiteY4" fmla="*/ 431304 h 862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716" h="862607" extrusionOk="0">
                <a:moveTo>
                  <a:pt x="0" y="431304"/>
                </a:moveTo>
                <a:cubicBezTo>
                  <a:pt x="-37118" y="165796"/>
                  <a:pt x="258536" y="-23584"/>
                  <a:pt x="474858" y="0"/>
                </a:cubicBezTo>
                <a:cubicBezTo>
                  <a:pt x="740190" y="-23313"/>
                  <a:pt x="927754" y="176148"/>
                  <a:pt x="949716" y="431304"/>
                </a:cubicBezTo>
                <a:cubicBezTo>
                  <a:pt x="960511" y="718673"/>
                  <a:pt x="774856" y="878878"/>
                  <a:pt x="474858" y="862608"/>
                </a:cubicBezTo>
                <a:cubicBezTo>
                  <a:pt x="255178" y="885828"/>
                  <a:pt x="-27458" y="664282"/>
                  <a:pt x="0" y="431304"/>
                </a:cubicBezTo>
                <a:close/>
              </a:path>
            </a:pathLst>
          </a:custGeom>
          <a:noFill/>
          <a:ln w="28575">
            <a:solidFill>
              <a:schemeClr val="accent6">
                <a:lumMod val="75000"/>
              </a:schemeClr>
            </a:solidFill>
            <a:extLst>
              <a:ext uri="{C807C97D-BFC1-408E-A445-0C87EB9F89A2}">
                <ask:lineSketchStyleProps xmlns:ask="http://schemas.microsoft.com/office/drawing/2018/sketchyshapes" xmlns="" sd="2452624251">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59522" rIns="0" bIns="29761" rtlCol="0" anchor="ctr"/>
          <a:lstStyle/>
          <a:p>
            <a:pPr algn="ctr"/>
            <a:r>
              <a:rPr lang="nl-NL" sz="1157" dirty="0">
                <a:solidFill>
                  <a:schemeClr val="tx1"/>
                </a:solidFill>
              </a:rPr>
              <a:t>Knel</a:t>
            </a:r>
            <a:br>
              <a:rPr lang="nl-NL" sz="1157" dirty="0">
                <a:solidFill>
                  <a:schemeClr val="tx1"/>
                </a:solidFill>
              </a:rPr>
            </a:br>
            <a:r>
              <a:rPr lang="nl-NL" sz="1157" dirty="0">
                <a:solidFill>
                  <a:schemeClr val="tx1"/>
                </a:solidFill>
              </a:rPr>
              <a:t>punten</a:t>
            </a:r>
          </a:p>
        </p:txBody>
      </p:sp>
      <p:sp>
        <p:nvSpPr>
          <p:cNvPr id="16" name="Ovaal 15">
            <a:extLst>
              <a:ext uri="{FF2B5EF4-FFF2-40B4-BE49-F238E27FC236}">
                <a16:creationId xmlns:a16="http://schemas.microsoft.com/office/drawing/2014/main" id="{91EBB844-547D-2AC3-012F-F783127999B6}"/>
              </a:ext>
            </a:extLst>
          </p:cNvPr>
          <p:cNvSpPr/>
          <p:nvPr/>
        </p:nvSpPr>
        <p:spPr>
          <a:xfrm rot="224335">
            <a:off x="8386911" y="2162810"/>
            <a:ext cx="1065300" cy="988495"/>
          </a:xfrm>
          <a:custGeom>
            <a:avLst/>
            <a:gdLst>
              <a:gd name="connsiteX0" fmla="*/ 0 w 1288629"/>
              <a:gd name="connsiteY0" fmla="*/ 597861 h 1195722"/>
              <a:gd name="connsiteX1" fmla="*/ 644315 w 1288629"/>
              <a:gd name="connsiteY1" fmla="*/ 0 h 1195722"/>
              <a:gd name="connsiteX2" fmla="*/ 1288630 w 1288629"/>
              <a:gd name="connsiteY2" fmla="*/ 597861 h 1195722"/>
              <a:gd name="connsiteX3" fmla="*/ 644315 w 1288629"/>
              <a:gd name="connsiteY3" fmla="*/ 1195722 h 1195722"/>
              <a:gd name="connsiteX4" fmla="*/ 0 w 1288629"/>
              <a:gd name="connsiteY4" fmla="*/ 597861 h 1195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8629" h="1195722" extrusionOk="0">
                <a:moveTo>
                  <a:pt x="0" y="597861"/>
                </a:moveTo>
                <a:cubicBezTo>
                  <a:pt x="-3539" y="265067"/>
                  <a:pt x="337882" y="-25369"/>
                  <a:pt x="644315" y="0"/>
                </a:cubicBezTo>
                <a:cubicBezTo>
                  <a:pt x="1007533" y="-55902"/>
                  <a:pt x="1248298" y="236537"/>
                  <a:pt x="1288630" y="597861"/>
                </a:cubicBezTo>
                <a:cubicBezTo>
                  <a:pt x="1293860" y="951873"/>
                  <a:pt x="1035856" y="1211111"/>
                  <a:pt x="644315" y="1195722"/>
                </a:cubicBezTo>
                <a:cubicBezTo>
                  <a:pt x="338568" y="1223043"/>
                  <a:pt x="-10892" y="925978"/>
                  <a:pt x="0" y="597861"/>
                </a:cubicBezTo>
                <a:close/>
              </a:path>
            </a:pathLst>
          </a:custGeom>
          <a:noFill/>
          <a:ln w="28575">
            <a:solidFill>
              <a:srgbClr val="7030A0"/>
            </a:solidFill>
            <a:extLst>
              <a:ext uri="{C807C97D-BFC1-408E-A445-0C87EB9F89A2}">
                <ask:lineSketchStyleProps xmlns:ask="http://schemas.microsoft.com/office/drawing/2018/sketchyshapes" xmlns="" sd="2452624251">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59522" rIns="0" bIns="29761" rtlCol="0" anchor="ctr"/>
          <a:lstStyle/>
          <a:p>
            <a:pPr algn="ctr"/>
            <a:r>
              <a:rPr lang="nl-NL" dirty="0">
                <a:solidFill>
                  <a:schemeClr val="tx1"/>
                </a:solidFill>
              </a:rPr>
              <a:t>Wensen en eisen</a:t>
            </a:r>
          </a:p>
        </p:txBody>
      </p:sp>
      <p:sp>
        <p:nvSpPr>
          <p:cNvPr id="18" name="Tekstvak 17">
            <a:extLst>
              <a:ext uri="{FF2B5EF4-FFF2-40B4-BE49-F238E27FC236}">
                <a16:creationId xmlns:a16="http://schemas.microsoft.com/office/drawing/2014/main" id="{2AB95734-F07E-E86C-824A-D0AE991FAE7F}"/>
              </a:ext>
            </a:extLst>
          </p:cNvPr>
          <p:cNvSpPr txBox="1"/>
          <p:nvPr/>
        </p:nvSpPr>
        <p:spPr>
          <a:xfrm>
            <a:off x="6916305" y="5676960"/>
            <a:ext cx="2433123" cy="601062"/>
          </a:xfrm>
          <a:prstGeom prst="rect">
            <a:avLst/>
          </a:prstGeom>
          <a:noFill/>
        </p:spPr>
        <p:txBody>
          <a:bodyPr wrap="square" rtlCol="0">
            <a:spAutoFit/>
          </a:bodyPr>
          <a:lstStyle/>
          <a:p>
            <a:r>
              <a:rPr lang="nl-NL" sz="1653" b="1" dirty="0">
                <a:solidFill>
                  <a:schemeClr val="accent5">
                    <a:lumMod val="50000"/>
                  </a:schemeClr>
                </a:solidFill>
                <a:latin typeface="Outfit" pitchFamily="2" charset="0"/>
              </a:rPr>
              <a:t>Verkeersplan Sevenum</a:t>
            </a:r>
          </a:p>
        </p:txBody>
      </p:sp>
      <p:pic>
        <p:nvPicPr>
          <p:cNvPr id="39" name="Tijdelijke aanduiding voor inhoud 38" descr="Brainstormgroep silhouet">
            <a:extLst>
              <a:ext uri="{FF2B5EF4-FFF2-40B4-BE49-F238E27FC236}">
                <a16:creationId xmlns:a16="http://schemas.microsoft.com/office/drawing/2014/main" id="{79B0AE19-0735-A479-99AF-8258A4A80D92}"/>
              </a:ext>
            </a:extLst>
          </p:cNvPr>
          <p:cNvPicPr>
            <a:picLocks noGrp="1" noChangeAspect="1"/>
          </p:cNvPicPr>
          <p:nvPr>
            <p:ph idx="1"/>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434322" y="3009480"/>
            <a:ext cx="2612323" cy="2612323"/>
          </a:xfrm>
        </p:spPr>
      </p:pic>
      <p:sp>
        <p:nvSpPr>
          <p:cNvPr id="47" name="Pijl: rechts 46">
            <a:extLst>
              <a:ext uri="{FF2B5EF4-FFF2-40B4-BE49-F238E27FC236}">
                <a16:creationId xmlns:a16="http://schemas.microsoft.com/office/drawing/2014/main" id="{2A99431E-9500-9DF1-522B-F490F55AF614}"/>
              </a:ext>
            </a:extLst>
          </p:cNvPr>
          <p:cNvSpPr/>
          <p:nvPr/>
        </p:nvSpPr>
        <p:spPr>
          <a:xfrm>
            <a:off x="6257979" y="4215653"/>
            <a:ext cx="861627" cy="617084"/>
          </a:xfrm>
          <a:custGeom>
            <a:avLst/>
            <a:gdLst>
              <a:gd name="connsiteX0" fmla="*/ 0 w 1042258"/>
              <a:gd name="connsiteY0" fmla="*/ 251927 h 746449"/>
              <a:gd name="connsiteX1" fmla="*/ 669034 w 1042258"/>
              <a:gd name="connsiteY1" fmla="*/ 251927 h 746449"/>
              <a:gd name="connsiteX2" fmla="*/ 669034 w 1042258"/>
              <a:gd name="connsiteY2" fmla="*/ 0 h 746449"/>
              <a:gd name="connsiteX3" fmla="*/ 1042258 w 1042258"/>
              <a:gd name="connsiteY3" fmla="*/ 373225 h 746449"/>
              <a:gd name="connsiteX4" fmla="*/ 669034 w 1042258"/>
              <a:gd name="connsiteY4" fmla="*/ 746449 h 746449"/>
              <a:gd name="connsiteX5" fmla="*/ 669034 w 1042258"/>
              <a:gd name="connsiteY5" fmla="*/ 494522 h 746449"/>
              <a:gd name="connsiteX6" fmla="*/ 0 w 1042258"/>
              <a:gd name="connsiteY6" fmla="*/ 494522 h 746449"/>
              <a:gd name="connsiteX7" fmla="*/ 0 w 1042258"/>
              <a:gd name="connsiteY7" fmla="*/ 251927 h 74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2258" h="746449" fill="none" extrusionOk="0">
                <a:moveTo>
                  <a:pt x="0" y="251927"/>
                </a:moveTo>
                <a:cubicBezTo>
                  <a:pt x="197538" y="290852"/>
                  <a:pt x="555973" y="228869"/>
                  <a:pt x="669034" y="251927"/>
                </a:cubicBezTo>
                <a:cubicBezTo>
                  <a:pt x="675087" y="180907"/>
                  <a:pt x="680964" y="27202"/>
                  <a:pt x="669034" y="0"/>
                </a:cubicBezTo>
                <a:cubicBezTo>
                  <a:pt x="810643" y="118873"/>
                  <a:pt x="943543" y="303269"/>
                  <a:pt x="1042258" y="373225"/>
                </a:cubicBezTo>
                <a:cubicBezTo>
                  <a:pt x="973298" y="486284"/>
                  <a:pt x="769813" y="606321"/>
                  <a:pt x="669034" y="746449"/>
                </a:cubicBezTo>
                <a:cubicBezTo>
                  <a:pt x="663491" y="662468"/>
                  <a:pt x="666209" y="532386"/>
                  <a:pt x="669034" y="494522"/>
                </a:cubicBezTo>
                <a:cubicBezTo>
                  <a:pt x="484186" y="461240"/>
                  <a:pt x="112213" y="552864"/>
                  <a:pt x="0" y="494522"/>
                </a:cubicBezTo>
                <a:cubicBezTo>
                  <a:pt x="3069" y="422856"/>
                  <a:pt x="3099" y="301351"/>
                  <a:pt x="0" y="251927"/>
                </a:cubicBezTo>
                <a:close/>
              </a:path>
              <a:path w="1042258" h="746449" stroke="0" extrusionOk="0">
                <a:moveTo>
                  <a:pt x="0" y="251927"/>
                </a:moveTo>
                <a:cubicBezTo>
                  <a:pt x="279211" y="225304"/>
                  <a:pt x="457543" y="194787"/>
                  <a:pt x="669034" y="251927"/>
                </a:cubicBezTo>
                <a:cubicBezTo>
                  <a:pt x="676988" y="176892"/>
                  <a:pt x="661053" y="97590"/>
                  <a:pt x="669034" y="0"/>
                </a:cubicBezTo>
                <a:cubicBezTo>
                  <a:pt x="780595" y="71674"/>
                  <a:pt x="898230" y="265053"/>
                  <a:pt x="1042258" y="373225"/>
                </a:cubicBezTo>
                <a:cubicBezTo>
                  <a:pt x="901237" y="505377"/>
                  <a:pt x="741798" y="636902"/>
                  <a:pt x="669034" y="746449"/>
                </a:cubicBezTo>
                <a:cubicBezTo>
                  <a:pt x="660842" y="692993"/>
                  <a:pt x="676576" y="613473"/>
                  <a:pt x="669034" y="494522"/>
                </a:cubicBezTo>
                <a:cubicBezTo>
                  <a:pt x="408480" y="486843"/>
                  <a:pt x="186672" y="474050"/>
                  <a:pt x="0" y="494522"/>
                </a:cubicBezTo>
                <a:cubicBezTo>
                  <a:pt x="15920" y="442866"/>
                  <a:pt x="19440" y="327286"/>
                  <a:pt x="0" y="251927"/>
                </a:cubicBezTo>
                <a:close/>
              </a:path>
            </a:pathLst>
          </a:custGeom>
          <a:solidFill>
            <a:schemeClr val="bg1">
              <a:lumMod val="85000"/>
            </a:schemeClr>
          </a:solidFill>
          <a:ln w="28575">
            <a:solidFill>
              <a:srgbClr val="0070C0"/>
            </a:solidFill>
            <a:extLst>
              <a:ext uri="{C807C97D-BFC1-408E-A445-0C87EB9F89A2}">
                <ask:lineSketchStyleProps xmlns:ask="http://schemas.microsoft.com/office/drawing/2018/sketchyshapes" xmlns="" sd="1921198729">
                  <a:prstGeom prst="rightArrow">
                    <a:avLst>
                      <a:gd name="adj1" fmla="val 32500"/>
                      <a:gd name="adj2" fmla="val 5000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1" name="Tekstvak 50">
            <a:extLst>
              <a:ext uri="{FF2B5EF4-FFF2-40B4-BE49-F238E27FC236}">
                <a16:creationId xmlns:a16="http://schemas.microsoft.com/office/drawing/2014/main" id="{AE12D2CD-2F82-920F-259C-17D69EB84414}"/>
              </a:ext>
            </a:extLst>
          </p:cNvPr>
          <p:cNvSpPr txBox="1"/>
          <p:nvPr/>
        </p:nvSpPr>
        <p:spPr>
          <a:xfrm>
            <a:off x="482507" y="2537382"/>
            <a:ext cx="4392881" cy="4682820"/>
          </a:xfrm>
          <a:prstGeom prst="rect">
            <a:avLst/>
          </a:prstGeom>
          <a:noFill/>
        </p:spPr>
        <p:txBody>
          <a:bodyPr wrap="square" rtlCol="0">
            <a:spAutoFit/>
          </a:bodyPr>
          <a:lstStyle/>
          <a:p>
            <a:r>
              <a:rPr lang="nl-NL" dirty="0"/>
              <a:t>Werkgroep in klein comité</a:t>
            </a:r>
          </a:p>
          <a:p>
            <a:endParaRPr lang="nl-NL" dirty="0"/>
          </a:p>
          <a:p>
            <a:pPr marL="236230" indent="-236230">
              <a:buFont typeface="Wingdings" panose="05000000000000000000" pitchFamily="2" charset="2"/>
              <a:buChar char="§"/>
            </a:pPr>
            <a:r>
              <a:rPr lang="nl-NL" dirty="0"/>
              <a:t>Centrumvisie geeft kaders</a:t>
            </a:r>
            <a:br>
              <a:rPr lang="nl-NL" dirty="0"/>
            </a:br>
            <a:endParaRPr lang="nl-NL" dirty="0"/>
          </a:p>
          <a:p>
            <a:pPr marL="236230" indent="-236230">
              <a:buFont typeface="Wingdings" panose="05000000000000000000" pitchFamily="2" charset="2"/>
              <a:buChar char="§"/>
            </a:pPr>
            <a:r>
              <a:rPr lang="nl-NL" dirty="0"/>
              <a:t>Samenwerken aan invulling van kaders</a:t>
            </a:r>
            <a:br>
              <a:rPr lang="nl-NL" dirty="0"/>
            </a:br>
            <a:endParaRPr lang="nl-NL" dirty="0"/>
          </a:p>
          <a:p>
            <a:pPr marL="236230" indent="-236230">
              <a:buFont typeface="Wingdings" panose="05000000000000000000" pitchFamily="2" charset="2"/>
              <a:buChar char="§"/>
            </a:pPr>
            <a:r>
              <a:rPr lang="nl-NL" dirty="0"/>
              <a:t>Ideeën en ervaringen uitwisselen</a:t>
            </a:r>
          </a:p>
          <a:p>
            <a:pPr marL="236230" indent="-236230">
              <a:buFont typeface="Wingdings" panose="05000000000000000000" pitchFamily="2" charset="2"/>
              <a:buChar char="§"/>
            </a:pPr>
            <a:endParaRPr lang="nl-NL" dirty="0"/>
          </a:p>
          <a:p>
            <a:pPr marL="236230" indent="-236230">
              <a:buFont typeface="Wingdings" panose="05000000000000000000" pitchFamily="2" charset="2"/>
              <a:buChar char="§"/>
            </a:pPr>
            <a:r>
              <a:rPr lang="nl-NL" dirty="0"/>
              <a:t>Quick </a:t>
            </a:r>
            <a:r>
              <a:rPr lang="nl-NL" dirty="0" err="1"/>
              <a:t>wins</a:t>
            </a:r>
            <a:r>
              <a:rPr lang="nl-NL" dirty="0"/>
              <a:t> pakken</a:t>
            </a:r>
          </a:p>
          <a:p>
            <a:pPr marL="236230" indent="-236230">
              <a:buFont typeface="Wingdings" panose="05000000000000000000" pitchFamily="2" charset="2"/>
              <a:buChar char="§"/>
            </a:pPr>
            <a:endParaRPr lang="nl-NL" dirty="0"/>
          </a:p>
          <a:p>
            <a:endParaRPr lang="nl-NL" dirty="0"/>
          </a:p>
          <a:p>
            <a:endParaRPr lang="nl-NL" dirty="0"/>
          </a:p>
          <a:p>
            <a:endParaRPr lang="nl-NL" dirty="0"/>
          </a:p>
          <a:p>
            <a:r>
              <a:rPr lang="nl-NL" sz="2315" dirty="0"/>
              <a:t>Meedoen? Mail naar</a:t>
            </a:r>
            <a:br>
              <a:rPr lang="nl-NL" sz="2315" dirty="0"/>
            </a:br>
            <a:r>
              <a:rPr lang="nl-NL" sz="2315" dirty="0"/>
              <a:t>PostbusEenG@horstaandemaas.nl</a:t>
            </a:r>
            <a:endParaRPr lang="nl-NL" sz="1653" dirty="0"/>
          </a:p>
          <a:p>
            <a:pPr marL="236230" indent="-236230">
              <a:buFont typeface="Wingdings" panose="05000000000000000000" pitchFamily="2" charset="2"/>
              <a:buChar char="§"/>
            </a:pPr>
            <a:endParaRPr lang="nl-NL" dirty="0"/>
          </a:p>
        </p:txBody>
      </p:sp>
      <p:sp>
        <p:nvSpPr>
          <p:cNvPr id="53" name="Tekstvak 52">
            <a:extLst>
              <a:ext uri="{FF2B5EF4-FFF2-40B4-BE49-F238E27FC236}">
                <a16:creationId xmlns:a16="http://schemas.microsoft.com/office/drawing/2014/main" id="{9CA7F10D-961E-70CB-BD5B-BB17A81C55AA}"/>
              </a:ext>
            </a:extLst>
          </p:cNvPr>
          <p:cNvSpPr txBox="1"/>
          <p:nvPr/>
        </p:nvSpPr>
        <p:spPr>
          <a:xfrm>
            <a:off x="4154196" y="5304835"/>
            <a:ext cx="2433123" cy="346698"/>
          </a:xfrm>
          <a:prstGeom prst="rect">
            <a:avLst/>
          </a:prstGeom>
          <a:noFill/>
        </p:spPr>
        <p:txBody>
          <a:bodyPr wrap="square" rtlCol="0">
            <a:spAutoFit/>
          </a:bodyPr>
          <a:lstStyle/>
          <a:p>
            <a:r>
              <a:rPr lang="nl-NL" sz="1653" b="1" dirty="0">
                <a:solidFill>
                  <a:srgbClr val="92D050"/>
                </a:solidFill>
                <a:latin typeface="Outfit" pitchFamily="2" charset="0"/>
              </a:rPr>
              <a:t>Werkgroep</a:t>
            </a:r>
          </a:p>
        </p:txBody>
      </p:sp>
      <p:sp>
        <p:nvSpPr>
          <p:cNvPr id="55" name="Ovaal 54">
            <a:extLst>
              <a:ext uri="{FF2B5EF4-FFF2-40B4-BE49-F238E27FC236}">
                <a16:creationId xmlns:a16="http://schemas.microsoft.com/office/drawing/2014/main" id="{DDBD5178-0CE8-4577-E1B5-C46A10E0ADDF}"/>
              </a:ext>
            </a:extLst>
          </p:cNvPr>
          <p:cNvSpPr/>
          <p:nvPr/>
        </p:nvSpPr>
        <p:spPr>
          <a:xfrm rot="21210387">
            <a:off x="8380302" y="1731830"/>
            <a:ext cx="468233" cy="434474"/>
          </a:xfrm>
          <a:custGeom>
            <a:avLst/>
            <a:gdLst>
              <a:gd name="connsiteX0" fmla="*/ 0 w 566393"/>
              <a:gd name="connsiteY0" fmla="*/ 262779 h 525557"/>
              <a:gd name="connsiteX1" fmla="*/ 283197 w 566393"/>
              <a:gd name="connsiteY1" fmla="*/ 0 h 525557"/>
              <a:gd name="connsiteX2" fmla="*/ 566394 w 566393"/>
              <a:gd name="connsiteY2" fmla="*/ 262779 h 525557"/>
              <a:gd name="connsiteX3" fmla="*/ 283197 w 566393"/>
              <a:gd name="connsiteY3" fmla="*/ 525558 h 525557"/>
              <a:gd name="connsiteX4" fmla="*/ 0 w 566393"/>
              <a:gd name="connsiteY4" fmla="*/ 262779 h 525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393" h="525557" extrusionOk="0">
                <a:moveTo>
                  <a:pt x="0" y="262779"/>
                </a:moveTo>
                <a:cubicBezTo>
                  <a:pt x="-11629" y="109096"/>
                  <a:pt x="154320" y="-14133"/>
                  <a:pt x="283197" y="0"/>
                </a:cubicBezTo>
                <a:cubicBezTo>
                  <a:pt x="443107" y="-26575"/>
                  <a:pt x="551796" y="106381"/>
                  <a:pt x="566394" y="262779"/>
                </a:cubicBezTo>
                <a:cubicBezTo>
                  <a:pt x="571623" y="431724"/>
                  <a:pt x="459136" y="533979"/>
                  <a:pt x="283197" y="525558"/>
                </a:cubicBezTo>
                <a:cubicBezTo>
                  <a:pt x="151179" y="538857"/>
                  <a:pt x="-16665" y="404737"/>
                  <a:pt x="0" y="262779"/>
                </a:cubicBezTo>
                <a:close/>
              </a:path>
            </a:pathLst>
          </a:custGeom>
          <a:noFill/>
          <a:ln w="28575">
            <a:solidFill>
              <a:schemeClr val="accent2">
                <a:lumMod val="75000"/>
              </a:schemeClr>
            </a:solidFill>
            <a:extLst>
              <a:ext uri="{C807C97D-BFC1-408E-A445-0C87EB9F89A2}">
                <ask:lineSketchStyleProps xmlns:ask="http://schemas.microsoft.com/office/drawing/2018/sketchyshapes" xmlns="" sd="2452624251">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59522" rIns="0" bIns="29761" rtlCol="0" anchor="ctr"/>
          <a:lstStyle/>
          <a:p>
            <a:pPr algn="ctr"/>
            <a:endParaRPr lang="nl-NL" dirty="0">
              <a:solidFill>
                <a:schemeClr val="tx1"/>
              </a:solidFill>
            </a:endParaRPr>
          </a:p>
        </p:txBody>
      </p:sp>
    </p:spTree>
    <p:extLst>
      <p:ext uri="{BB962C8B-B14F-4D97-AF65-F5344CB8AC3E}">
        <p14:creationId xmlns:p14="http://schemas.microsoft.com/office/powerpoint/2010/main" val="1912604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half" idx="1"/>
          </p:nvPr>
        </p:nvSpPr>
        <p:spPr>
          <a:xfrm>
            <a:off x="476214" y="1711885"/>
            <a:ext cx="9126613" cy="4314485"/>
          </a:xfrm>
        </p:spPr>
        <p:txBody>
          <a:bodyPr/>
          <a:lstStyle/>
          <a:p>
            <a:pPr defTabSz="755856" fontAlgn="auto">
              <a:spcBef>
                <a:spcPts val="826"/>
              </a:spcBef>
              <a:spcAft>
                <a:spcPts val="0"/>
              </a:spcAft>
              <a:defRPr/>
            </a:pPr>
            <a:endParaRPr lang="nl-NL" sz="1350" dirty="0"/>
          </a:p>
          <a:p>
            <a:pPr defTabSz="755856" fontAlgn="auto">
              <a:spcBef>
                <a:spcPts val="826"/>
              </a:spcBef>
              <a:spcAft>
                <a:spcPts val="0"/>
              </a:spcAft>
              <a:defRPr/>
            </a:pPr>
            <a:endParaRPr lang="nl-NL" sz="1350" dirty="0"/>
          </a:p>
          <a:p>
            <a:pPr defTabSz="755856" fontAlgn="auto">
              <a:spcBef>
                <a:spcPts val="826"/>
              </a:spcBef>
              <a:spcAft>
                <a:spcPts val="0"/>
              </a:spcAft>
              <a:defRPr/>
            </a:pPr>
            <a:endParaRPr lang="nl-NL" sz="1350" dirty="0"/>
          </a:p>
          <a:p>
            <a:pPr defTabSz="755856" fontAlgn="auto">
              <a:spcBef>
                <a:spcPts val="826"/>
              </a:spcBef>
              <a:spcAft>
                <a:spcPts val="0"/>
              </a:spcAft>
              <a:defRPr/>
            </a:pPr>
            <a:endParaRPr lang="nl-NL" sz="1350" dirty="0"/>
          </a:p>
          <a:p>
            <a:pPr defTabSz="755856" fontAlgn="auto">
              <a:spcBef>
                <a:spcPts val="826"/>
              </a:spcBef>
              <a:spcAft>
                <a:spcPts val="0"/>
              </a:spcAft>
              <a:defRPr/>
            </a:pPr>
            <a:endParaRPr lang="nl-NL" sz="1350" dirty="0"/>
          </a:p>
          <a:p>
            <a:pPr defTabSz="755856" fontAlgn="auto">
              <a:spcBef>
                <a:spcPts val="826"/>
              </a:spcBef>
              <a:spcAft>
                <a:spcPts val="0"/>
              </a:spcAft>
              <a:defRPr/>
            </a:pPr>
            <a:endParaRPr lang="nl-NL" sz="1350" dirty="0"/>
          </a:p>
          <a:p>
            <a:pPr defTabSz="755856" fontAlgn="auto">
              <a:spcBef>
                <a:spcPts val="826"/>
              </a:spcBef>
              <a:spcAft>
                <a:spcPts val="0"/>
              </a:spcAft>
              <a:defRPr/>
            </a:pPr>
            <a:endParaRPr lang="nl-NL" sz="1350" dirty="0"/>
          </a:p>
          <a:p>
            <a:pPr algn="ctr" defTabSz="755856" fontAlgn="auto">
              <a:spcBef>
                <a:spcPts val="826"/>
              </a:spcBef>
              <a:spcAft>
                <a:spcPts val="0"/>
              </a:spcAft>
              <a:defRPr/>
            </a:pPr>
            <a:r>
              <a:rPr lang="nl-NL" sz="1350" dirty="0"/>
              <a:t>Opening – Bart Linssen</a:t>
            </a:r>
            <a:endParaRPr lang="nl-NL" sz="1200" dirty="0"/>
          </a:p>
          <a:p>
            <a:pPr defTabSz="755856" fontAlgn="auto">
              <a:spcBef>
                <a:spcPts val="826"/>
              </a:spcBef>
              <a:spcAft>
                <a:spcPts val="0"/>
              </a:spcAft>
              <a:defRPr/>
            </a:pPr>
            <a:endParaRPr lang="nl-NL" dirty="0"/>
          </a:p>
        </p:txBody>
      </p:sp>
      <p:sp>
        <p:nvSpPr>
          <p:cNvPr id="3" name="Tijdelijke aanduiding voor tekst 2"/>
          <p:cNvSpPr>
            <a:spLocks noGrp="1"/>
          </p:cNvSpPr>
          <p:nvPr>
            <p:ph type="body" sz="quarter" idx="13"/>
          </p:nvPr>
        </p:nvSpPr>
        <p:spPr>
          <a:xfrm>
            <a:off x="3253723" y="1222577"/>
            <a:ext cx="6351484" cy="195247"/>
          </a:xfrm>
        </p:spPr>
        <p:txBody>
          <a:bodyPr/>
          <a:lstStyle/>
          <a:p>
            <a:pPr defTabSz="755856" fontAlgn="auto">
              <a:spcBef>
                <a:spcPts val="826"/>
              </a:spcBef>
              <a:spcAft>
                <a:spcPts val="0"/>
              </a:spcAft>
              <a:defRPr/>
            </a:pPr>
            <a:endParaRPr lang="nl-NL"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63549" y="-24714"/>
            <a:ext cx="10174907" cy="762588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half" idx="1"/>
          </p:nvPr>
        </p:nvSpPr>
        <p:spPr>
          <a:xfrm>
            <a:off x="476214" y="1711885"/>
            <a:ext cx="9126613" cy="4314485"/>
          </a:xfrm>
        </p:spPr>
        <p:txBody>
          <a:bodyPr/>
          <a:lstStyle/>
          <a:p>
            <a:pPr defTabSz="755856" fontAlgn="auto">
              <a:spcBef>
                <a:spcPts val="826"/>
              </a:spcBef>
              <a:spcAft>
                <a:spcPts val="0"/>
              </a:spcAft>
              <a:defRPr/>
            </a:pPr>
            <a:r>
              <a:rPr lang="nl-NL" sz="1350" dirty="0"/>
              <a:t>Inhoud van de avond</a:t>
            </a:r>
          </a:p>
          <a:p>
            <a:pPr defTabSz="755856" fontAlgn="auto">
              <a:spcBef>
                <a:spcPts val="826"/>
              </a:spcBef>
              <a:spcAft>
                <a:spcPts val="0"/>
              </a:spcAft>
              <a:defRPr/>
            </a:pPr>
            <a:endParaRPr lang="nl-NL" sz="1350" dirty="0"/>
          </a:p>
          <a:p>
            <a:pPr defTabSz="755856" fontAlgn="auto">
              <a:spcBef>
                <a:spcPts val="826"/>
              </a:spcBef>
              <a:spcAft>
                <a:spcPts val="0"/>
              </a:spcAft>
              <a:defRPr/>
            </a:pPr>
            <a:r>
              <a:rPr lang="nl-NL" sz="1350" dirty="0"/>
              <a:t>Inleiding</a:t>
            </a:r>
          </a:p>
          <a:p>
            <a:pPr marL="269045" indent="-269045" defTabSz="755856" fontAlgn="auto">
              <a:spcBef>
                <a:spcPts val="826"/>
              </a:spcBef>
              <a:spcAft>
                <a:spcPts val="0"/>
              </a:spcAft>
              <a:buFont typeface="Arial" panose="020B0604020202020204" pitchFamily="34" charset="0"/>
              <a:buChar char="•"/>
              <a:defRPr/>
            </a:pPr>
            <a:r>
              <a:rPr lang="nl-NL" sz="1200" b="0" dirty="0" smtClean="0"/>
              <a:t>Nog even in herhaling – het hoe en waarom</a:t>
            </a:r>
          </a:p>
          <a:p>
            <a:pPr marL="269045" indent="-269045" defTabSz="755856" fontAlgn="auto">
              <a:spcBef>
                <a:spcPts val="826"/>
              </a:spcBef>
              <a:spcAft>
                <a:spcPts val="0"/>
              </a:spcAft>
              <a:buFont typeface="Arial" panose="020B0604020202020204" pitchFamily="34" charset="0"/>
              <a:buChar char="•"/>
              <a:defRPr/>
            </a:pPr>
            <a:r>
              <a:rPr lang="nl-NL" sz="1200" b="0" dirty="0" smtClean="0"/>
              <a:t>Wat is er de afgelopen tijd gedaan</a:t>
            </a:r>
            <a:endParaRPr lang="nl-NL" sz="1200" b="0" dirty="0"/>
          </a:p>
          <a:p>
            <a:pPr marL="269045" indent="-269045" defTabSz="755856" fontAlgn="auto">
              <a:spcBef>
                <a:spcPts val="826"/>
              </a:spcBef>
              <a:spcAft>
                <a:spcPts val="0"/>
              </a:spcAft>
              <a:defRPr/>
            </a:pPr>
            <a:r>
              <a:rPr lang="nl-NL" sz="1200" dirty="0"/>
              <a:t>Participatie</a:t>
            </a:r>
          </a:p>
          <a:p>
            <a:pPr marL="269045" indent="-269045" defTabSz="755856" fontAlgn="auto">
              <a:spcBef>
                <a:spcPts val="826"/>
              </a:spcBef>
              <a:spcAft>
                <a:spcPts val="0"/>
              </a:spcAft>
              <a:buFont typeface="Arial" panose="020B0604020202020204" pitchFamily="34" charset="0"/>
              <a:buChar char="•"/>
              <a:defRPr/>
            </a:pPr>
            <a:r>
              <a:rPr lang="nl-NL" sz="1200" b="0" dirty="0" smtClean="0"/>
              <a:t>Terugkijken naar de sessie van 9 februari</a:t>
            </a:r>
          </a:p>
          <a:p>
            <a:pPr marL="269045" indent="-269045" defTabSz="755856" fontAlgn="auto">
              <a:spcBef>
                <a:spcPts val="826"/>
              </a:spcBef>
              <a:spcAft>
                <a:spcPts val="0"/>
              </a:spcAft>
              <a:buFont typeface="Arial" panose="020B0604020202020204" pitchFamily="34" charset="0"/>
              <a:buChar char="•"/>
              <a:defRPr/>
            </a:pPr>
            <a:r>
              <a:rPr lang="nl-NL" sz="1200" b="0" dirty="0" smtClean="0"/>
              <a:t>Wat hebben we opgehaald</a:t>
            </a:r>
            <a:endParaRPr lang="nl-NL" sz="1200" b="0" dirty="0"/>
          </a:p>
          <a:p>
            <a:pPr marL="269045" indent="-269045" defTabSz="755856" fontAlgn="auto">
              <a:spcBef>
                <a:spcPts val="826"/>
              </a:spcBef>
              <a:spcAft>
                <a:spcPts val="0"/>
              </a:spcAft>
              <a:defRPr/>
            </a:pPr>
            <a:r>
              <a:rPr lang="nl-NL" sz="1200" dirty="0" smtClean="0"/>
              <a:t>Wijzigingen Analyse en Visie</a:t>
            </a:r>
            <a:endParaRPr lang="nl-NL" sz="1200" dirty="0"/>
          </a:p>
          <a:p>
            <a:pPr defTabSz="755856" fontAlgn="auto">
              <a:spcBef>
                <a:spcPts val="826"/>
              </a:spcBef>
              <a:spcAft>
                <a:spcPts val="0"/>
              </a:spcAft>
              <a:defRPr/>
            </a:pPr>
            <a:endParaRPr lang="nl-NL" sz="1200" dirty="0" smtClean="0"/>
          </a:p>
          <a:p>
            <a:pPr defTabSz="755856" fontAlgn="auto">
              <a:spcBef>
                <a:spcPts val="826"/>
              </a:spcBef>
              <a:spcAft>
                <a:spcPts val="0"/>
              </a:spcAft>
              <a:defRPr/>
            </a:pPr>
            <a:r>
              <a:rPr lang="nl-NL" sz="1200" dirty="0" smtClean="0"/>
              <a:t>De (concept) eindvisie</a:t>
            </a:r>
          </a:p>
          <a:p>
            <a:pPr defTabSz="755856" fontAlgn="auto">
              <a:spcBef>
                <a:spcPts val="826"/>
              </a:spcBef>
              <a:spcAft>
                <a:spcPts val="0"/>
              </a:spcAft>
              <a:defRPr/>
            </a:pPr>
            <a:endParaRPr lang="nl-NL" sz="1200" dirty="0" smtClean="0"/>
          </a:p>
          <a:p>
            <a:pPr defTabSz="755856" fontAlgn="auto">
              <a:spcBef>
                <a:spcPts val="826"/>
              </a:spcBef>
              <a:spcAft>
                <a:spcPts val="0"/>
              </a:spcAft>
              <a:defRPr/>
            </a:pPr>
            <a:r>
              <a:rPr lang="nl-NL" sz="1200" dirty="0" smtClean="0"/>
              <a:t>Vervolg</a:t>
            </a:r>
            <a:endParaRPr lang="nl-NL" sz="1200" dirty="0"/>
          </a:p>
          <a:p>
            <a:pPr defTabSz="755856" fontAlgn="auto">
              <a:spcBef>
                <a:spcPts val="826"/>
              </a:spcBef>
              <a:spcAft>
                <a:spcPts val="0"/>
              </a:spcAft>
              <a:defRPr/>
            </a:pPr>
            <a:endParaRPr lang="nl-NL" dirty="0"/>
          </a:p>
        </p:txBody>
      </p:sp>
      <p:sp>
        <p:nvSpPr>
          <p:cNvPr id="3" name="Tijdelijke aanduiding voor tekst 2"/>
          <p:cNvSpPr>
            <a:spLocks noGrp="1"/>
          </p:cNvSpPr>
          <p:nvPr>
            <p:ph type="body" sz="quarter" idx="13"/>
          </p:nvPr>
        </p:nvSpPr>
        <p:spPr>
          <a:xfrm>
            <a:off x="3451431" y="410562"/>
            <a:ext cx="6351484" cy="195247"/>
          </a:xfrm>
        </p:spPr>
        <p:txBody>
          <a:bodyPr/>
          <a:lstStyle/>
          <a:p>
            <a:pPr defTabSz="755856" fontAlgn="auto">
              <a:spcBef>
                <a:spcPts val="826"/>
              </a:spcBef>
              <a:spcAft>
                <a:spcPts val="0"/>
              </a:spcAft>
              <a:defRPr/>
            </a:pPr>
            <a:r>
              <a:rPr lang="nl-NL" dirty="0"/>
              <a:t>Inhoud</a:t>
            </a:r>
          </a:p>
        </p:txBody>
      </p:sp>
      <p:pic>
        <p:nvPicPr>
          <p:cNvPr id="16388" name="Afbeelding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49009" y="1602357"/>
            <a:ext cx="4526400" cy="452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half" idx="1"/>
          </p:nvPr>
        </p:nvSpPr>
        <p:spPr>
          <a:xfrm>
            <a:off x="476214" y="1711885"/>
            <a:ext cx="9126613" cy="4314485"/>
          </a:xfrm>
        </p:spPr>
        <p:txBody>
          <a:bodyPr/>
          <a:lstStyle/>
          <a:p>
            <a:pPr defTabSz="755856" fontAlgn="auto">
              <a:spcBef>
                <a:spcPts val="826"/>
              </a:spcBef>
              <a:spcAft>
                <a:spcPts val="0"/>
              </a:spcAft>
              <a:defRPr/>
            </a:pPr>
            <a:r>
              <a:rPr lang="nl-NL" sz="1350" dirty="0"/>
              <a:t>Wat is een gebiedsvisie?</a:t>
            </a:r>
          </a:p>
          <a:p>
            <a:pPr defTabSz="755856" fontAlgn="auto">
              <a:spcBef>
                <a:spcPts val="826"/>
              </a:spcBef>
              <a:spcAft>
                <a:spcPts val="0"/>
              </a:spcAft>
              <a:defRPr/>
            </a:pPr>
            <a:endParaRPr lang="nl-NL" sz="1350" dirty="0"/>
          </a:p>
          <a:p>
            <a:pPr marL="214284" indent="-214284" defTabSz="755856" fontAlgn="auto">
              <a:spcBef>
                <a:spcPts val="826"/>
              </a:spcBef>
              <a:spcAft>
                <a:spcPts val="0"/>
              </a:spcAft>
              <a:buFont typeface="Arial" panose="020B0604020202020204" pitchFamily="34" charset="0"/>
              <a:buChar char="•"/>
              <a:defRPr/>
            </a:pPr>
            <a:r>
              <a:rPr lang="nl-NL" sz="1350" dirty="0"/>
              <a:t>Een gebiedsvisie beschrijft kansen, belemmeringen, </a:t>
            </a:r>
            <a:r>
              <a:rPr lang="nl-NL" sz="1350" dirty="0" err="1"/>
              <a:t>ideeen</a:t>
            </a:r>
            <a:r>
              <a:rPr lang="nl-NL" sz="1350" dirty="0"/>
              <a:t>, wensen en (on)mogelijkheden van ontwikkelingen in een gebied</a:t>
            </a:r>
          </a:p>
          <a:p>
            <a:pPr marL="214284" indent="-214284" defTabSz="755856" fontAlgn="auto">
              <a:spcBef>
                <a:spcPts val="826"/>
              </a:spcBef>
              <a:spcAft>
                <a:spcPts val="0"/>
              </a:spcAft>
              <a:buFont typeface="Arial" panose="020B0604020202020204" pitchFamily="34" charset="0"/>
              <a:buChar char="•"/>
              <a:defRPr/>
            </a:pPr>
            <a:r>
              <a:rPr lang="nl-NL" sz="1350" dirty="0"/>
              <a:t>Geeft richting aan ideeën en wensen - denkrichting</a:t>
            </a:r>
          </a:p>
          <a:p>
            <a:pPr marL="214284" indent="-214284" defTabSz="755856" fontAlgn="auto">
              <a:spcBef>
                <a:spcPts val="826"/>
              </a:spcBef>
              <a:spcAft>
                <a:spcPts val="0"/>
              </a:spcAft>
              <a:buFont typeface="Arial" panose="020B0604020202020204" pitchFamily="34" charset="0"/>
              <a:buChar char="•"/>
              <a:defRPr/>
            </a:pPr>
            <a:r>
              <a:rPr lang="nl-NL" sz="1350" dirty="0"/>
              <a:t>Laat zoveel mogelijk de samenhang hiertussen zien</a:t>
            </a:r>
          </a:p>
          <a:p>
            <a:pPr marL="214284" indent="-214284" defTabSz="755856" fontAlgn="auto">
              <a:spcBef>
                <a:spcPts val="826"/>
              </a:spcBef>
              <a:spcAft>
                <a:spcPts val="0"/>
              </a:spcAft>
              <a:buFont typeface="Arial" panose="020B0604020202020204" pitchFamily="34" charset="0"/>
              <a:buChar char="•"/>
              <a:defRPr/>
            </a:pPr>
            <a:r>
              <a:rPr lang="nl-NL" sz="1350" dirty="0"/>
              <a:t>Gaat over een hoger schaalniveau</a:t>
            </a:r>
          </a:p>
          <a:p>
            <a:pPr marL="214284" indent="-214284" defTabSz="755856" fontAlgn="auto">
              <a:spcBef>
                <a:spcPts val="826"/>
              </a:spcBef>
              <a:spcAft>
                <a:spcPts val="0"/>
              </a:spcAft>
              <a:buFont typeface="Arial" panose="020B0604020202020204" pitchFamily="34" charset="0"/>
              <a:buChar char="•"/>
              <a:defRPr/>
            </a:pPr>
            <a:r>
              <a:rPr lang="nl-NL" sz="1350" dirty="0"/>
              <a:t>Biedt bouwstenen voor toekomstige ontwikkelingen en uitwerkingen op planniveau</a:t>
            </a:r>
          </a:p>
          <a:p>
            <a:pPr defTabSz="755856" fontAlgn="auto">
              <a:spcBef>
                <a:spcPts val="826"/>
              </a:spcBef>
              <a:spcAft>
                <a:spcPts val="0"/>
              </a:spcAft>
              <a:defRPr/>
            </a:pPr>
            <a:r>
              <a:rPr lang="nl-NL" sz="1350" dirty="0"/>
              <a:t>Maar:</a:t>
            </a:r>
          </a:p>
          <a:p>
            <a:pPr marL="214284" indent="-214284" defTabSz="755856" fontAlgn="auto">
              <a:spcBef>
                <a:spcPts val="826"/>
              </a:spcBef>
              <a:spcAft>
                <a:spcPts val="0"/>
              </a:spcAft>
              <a:buFont typeface="Arial" panose="020B0604020202020204" pitchFamily="34" charset="0"/>
              <a:buChar char="•"/>
              <a:defRPr/>
            </a:pPr>
            <a:r>
              <a:rPr lang="nl-NL" sz="1350" dirty="0"/>
              <a:t>Een visie is geen plan</a:t>
            </a:r>
          </a:p>
          <a:p>
            <a:pPr marL="214284" indent="-214284" defTabSz="755856" fontAlgn="auto">
              <a:spcBef>
                <a:spcPts val="826"/>
              </a:spcBef>
              <a:spcAft>
                <a:spcPts val="0"/>
              </a:spcAft>
              <a:buFont typeface="Arial" panose="020B0604020202020204" pitchFamily="34" charset="0"/>
              <a:buChar char="•"/>
              <a:defRPr/>
            </a:pPr>
            <a:r>
              <a:rPr lang="nl-NL" sz="1350" dirty="0"/>
              <a:t>En is daarmee niet (kei)hard</a:t>
            </a:r>
          </a:p>
          <a:p>
            <a:pPr marL="214284" indent="-214284" defTabSz="755856" fontAlgn="auto">
              <a:spcBef>
                <a:spcPts val="826"/>
              </a:spcBef>
              <a:spcAft>
                <a:spcPts val="0"/>
              </a:spcAft>
              <a:buFont typeface="Arial" panose="020B0604020202020204" pitchFamily="34" charset="0"/>
              <a:buChar char="•"/>
              <a:defRPr/>
            </a:pPr>
            <a:endParaRPr lang="nl-NL" sz="1350" dirty="0"/>
          </a:p>
          <a:p>
            <a:pPr defTabSz="755856" fontAlgn="auto">
              <a:spcBef>
                <a:spcPts val="826"/>
              </a:spcBef>
              <a:spcAft>
                <a:spcPts val="0"/>
              </a:spcAft>
              <a:defRPr/>
            </a:pPr>
            <a:endParaRPr lang="nl-NL" dirty="0"/>
          </a:p>
        </p:txBody>
      </p:sp>
      <p:sp>
        <p:nvSpPr>
          <p:cNvPr id="3" name="Tijdelijke aanduiding voor tekst 2"/>
          <p:cNvSpPr>
            <a:spLocks noGrp="1"/>
          </p:cNvSpPr>
          <p:nvPr>
            <p:ph type="body" sz="quarter" idx="13"/>
          </p:nvPr>
        </p:nvSpPr>
        <p:spPr>
          <a:xfrm>
            <a:off x="3465554" y="396439"/>
            <a:ext cx="6351484" cy="195247"/>
          </a:xfrm>
        </p:spPr>
        <p:txBody>
          <a:bodyPr/>
          <a:lstStyle/>
          <a:p>
            <a:pPr defTabSz="755856" fontAlgn="auto">
              <a:spcBef>
                <a:spcPts val="826"/>
              </a:spcBef>
              <a:spcAft>
                <a:spcPts val="0"/>
              </a:spcAft>
              <a:defRPr/>
            </a:pPr>
            <a:r>
              <a:rPr lang="nl-NL" dirty="0"/>
              <a:t>Inleiding</a:t>
            </a:r>
          </a:p>
        </p:txBody>
      </p:sp>
      <p:pic>
        <p:nvPicPr>
          <p:cNvPr id="17412" name="Afbeelding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21624" y="4282244"/>
            <a:ext cx="4524019" cy="184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half" idx="1"/>
          </p:nvPr>
        </p:nvSpPr>
        <p:spPr>
          <a:xfrm>
            <a:off x="476214" y="1711885"/>
            <a:ext cx="9126613" cy="4314485"/>
          </a:xfrm>
        </p:spPr>
        <p:txBody>
          <a:bodyPr/>
          <a:lstStyle/>
          <a:p>
            <a:pPr defTabSz="755856" fontAlgn="auto">
              <a:spcBef>
                <a:spcPts val="826"/>
              </a:spcBef>
              <a:spcAft>
                <a:spcPts val="0"/>
              </a:spcAft>
              <a:defRPr/>
            </a:pPr>
            <a:r>
              <a:rPr lang="nl-NL" sz="1350" dirty="0"/>
              <a:t>(Centrum)visie Sevenum</a:t>
            </a:r>
          </a:p>
          <a:p>
            <a:pPr defTabSz="755856" fontAlgn="auto">
              <a:spcBef>
                <a:spcPts val="826"/>
              </a:spcBef>
              <a:spcAft>
                <a:spcPts val="0"/>
              </a:spcAft>
              <a:defRPr/>
            </a:pPr>
            <a:endParaRPr lang="nl-NL" sz="1350" dirty="0"/>
          </a:p>
          <a:p>
            <a:pPr defTabSz="755856" fontAlgn="auto">
              <a:spcBef>
                <a:spcPts val="826"/>
              </a:spcBef>
              <a:spcAft>
                <a:spcPts val="0"/>
              </a:spcAft>
              <a:defRPr/>
            </a:pPr>
            <a:r>
              <a:rPr lang="nl-NL" sz="1350" dirty="0"/>
              <a:t>Waarom?</a:t>
            </a:r>
          </a:p>
          <a:p>
            <a:pPr marL="214284" indent="-214284" defTabSz="755856" fontAlgn="auto">
              <a:spcBef>
                <a:spcPts val="826"/>
              </a:spcBef>
              <a:spcAft>
                <a:spcPts val="0"/>
              </a:spcAft>
              <a:buFont typeface="Arial" panose="020B0604020202020204" pitchFamily="34" charset="0"/>
              <a:buChar char="•"/>
              <a:defRPr/>
            </a:pPr>
            <a:r>
              <a:rPr lang="nl-NL" sz="1350" dirty="0"/>
              <a:t>Er zijn diverse ontwikkelingen in het centrum</a:t>
            </a:r>
          </a:p>
          <a:p>
            <a:pPr marL="214284" indent="-214284" defTabSz="755856" fontAlgn="auto">
              <a:spcBef>
                <a:spcPts val="826"/>
              </a:spcBef>
              <a:spcAft>
                <a:spcPts val="0"/>
              </a:spcAft>
              <a:buFont typeface="Arial" panose="020B0604020202020204" pitchFamily="34" charset="0"/>
              <a:buChar char="•"/>
              <a:defRPr/>
            </a:pPr>
            <a:r>
              <a:rPr lang="nl-NL" sz="1350" dirty="0" smtClean="0"/>
              <a:t>Op </a:t>
            </a:r>
            <a:r>
              <a:rPr lang="nl-NL" sz="1350" dirty="0"/>
              <a:t>visieniveau wil men inzicht in de verkeersproblematiek in de kern </a:t>
            </a:r>
            <a:r>
              <a:rPr lang="nl-NL" sz="1350" dirty="0" smtClean="0"/>
              <a:t>Sevenum</a:t>
            </a:r>
          </a:p>
          <a:p>
            <a:pPr marL="214284" indent="-214284" defTabSz="755856" fontAlgn="auto">
              <a:spcBef>
                <a:spcPts val="826"/>
              </a:spcBef>
              <a:spcAft>
                <a:spcPts val="0"/>
              </a:spcAft>
              <a:buFont typeface="Arial" panose="020B0604020202020204" pitchFamily="34" charset="0"/>
              <a:buChar char="•"/>
              <a:defRPr/>
            </a:pPr>
            <a:r>
              <a:rPr lang="nl-NL" altLang="nl-NL" sz="1400" dirty="0">
                <a:ea typeface="Times New Roman" panose="02020603050405020304" pitchFamily="18" charset="0"/>
              </a:rPr>
              <a:t>Vorige visie Sevenum is gedateerd</a:t>
            </a:r>
            <a:r>
              <a:rPr lang="nl-NL" altLang="nl-NL" sz="500" b="0" dirty="0"/>
              <a:t> </a:t>
            </a:r>
            <a:endParaRPr lang="nl-NL" altLang="nl-NL" sz="2400" b="0" dirty="0"/>
          </a:p>
          <a:p>
            <a:pPr marL="214284" indent="-214284" defTabSz="755856" fontAlgn="auto">
              <a:spcBef>
                <a:spcPts val="826"/>
              </a:spcBef>
              <a:spcAft>
                <a:spcPts val="0"/>
              </a:spcAft>
              <a:buFont typeface="Arial" panose="020B0604020202020204" pitchFamily="34" charset="0"/>
              <a:buChar char="•"/>
              <a:defRPr/>
            </a:pPr>
            <a:endParaRPr lang="nl-NL" sz="1350" dirty="0"/>
          </a:p>
          <a:p>
            <a:pPr defTabSz="755856" fontAlgn="auto">
              <a:spcBef>
                <a:spcPts val="826"/>
              </a:spcBef>
              <a:spcAft>
                <a:spcPts val="0"/>
              </a:spcAft>
              <a:defRPr/>
            </a:pPr>
            <a:endParaRPr lang="nl-NL" dirty="0"/>
          </a:p>
        </p:txBody>
      </p:sp>
      <p:sp>
        <p:nvSpPr>
          <p:cNvPr id="3" name="Tijdelijke aanduiding voor tekst 2"/>
          <p:cNvSpPr>
            <a:spLocks noGrp="1"/>
          </p:cNvSpPr>
          <p:nvPr>
            <p:ph type="body" sz="quarter" idx="13"/>
          </p:nvPr>
        </p:nvSpPr>
        <p:spPr>
          <a:xfrm>
            <a:off x="3449567" y="402895"/>
            <a:ext cx="6351484" cy="195247"/>
          </a:xfrm>
        </p:spPr>
        <p:txBody>
          <a:bodyPr/>
          <a:lstStyle/>
          <a:p>
            <a:pPr defTabSz="755856" fontAlgn="auto">
              <a:spcBef>
                <a:spcPts val="826"/>
              </a:spcBef>
              <a:spcAft>
                <a:spcPts val="0"/>
              </a:spcAft>
              <a:defRPr/>
            </a:pPr>
            <a:r>
              <a:rPr lang="nl-NL" dirty="0"/>
              <a:t>Inleiding</a:t>
            </a:r>
          </a:p>
        </p:txBody>
      </p:sp>
      <p:pic>
        <p:nvPicPr>
          <p:cNvPr id="18436" name="Afbeelding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7208" y="3939371"/>
            <a:ext cx="2922755" cy="219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Afbeelding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2592" y="3936988"/>
            <a:ext cx="4245434" cy="2195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Afbeelding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9986" y="4308433"/>
            <a:ext cx="3947802" cy="1889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jdelijke aanduiding voor inhoud 1"/>
          <p:cNvSpPr>
            <a:spLocks noGrp="1"/>
          </p:cNvSpPr>
          <p:nvPr>
            <p:ph sz="half" idx="1"/>
          </p:nvPr>
        </p:nvSpPr>
        <p:spPr>
          <a:xfrm>
            <a:off x="476214" y="1711885"/>
            <a:ext cx="9126613" cy="4314485"/>
          </a:xfrm>
        </p:spPr>
        <p:txBody>
          <a:bodyPr/>
          <a:lstStyle/>
          <a:p>
            <a:pPr defTabSz="755856" fontAlgn="auto">
              <a:spcBef>
                <a:spcPts val="826"/>
              </a:spcBef>
              <a:spcAft>
                <a:spcPts val="0"/>
              </a:spcAft>
              <a:defRPr/>
            </a:pPr>
            <a:r>
              <a:rPr lang="nl-NL" sz="1350" dirty="0"/>
              <a:t>(Centrum)visie Sevenum</a:t>
            </a:r>
          </a:p>
          <a:p>
            <a:pPr defTabSz="755856" fontAlgn="auto">
              <a:spcBef>
                <a:spcPts val="826"/>
              </a:spcBef>
              <a:spcAft>
                <a:spcPts val="0"/>
              </a:spcAft>
              <a:defRPr/>
            </a:pPr>
            <a:endParaRPr lang="nl-NL" sz="1350" dirty="0"/>
          </a:p>
          <a:p>
            <a:pPr defTabSz="755856" fontAlgn="auto">
              <a:spcBef>
                <a:spcPts val="826"/>
              </a:spcBef>
              <a:spcAft>
                <a:spcPts val="0"/>
              </a:spcAft>
              <a:defRPr/>
            </a:pPr>
            <a:r>
              <a:rPr lang="nl-NL" sz="1350" dirty="0"/>
              <a:t>Hoe?</a:t>
            </a:r>
          </a:p>
          <a:p>
            <a:pPr marL="214284" indent="-214284" defTabSz="755856" fontAlgn="auto">
              <a:spcBef>
                <a:spcPts val="826"/>
              </a:spcBef>
              <a:spcAft>
                <a:spcPts val="0"/>
              </a:spcAft>
              <a:buFont typeface="Arial" panose="020B0604020202020204" pitchFamily="34" charset="0"/>
              <a:buChar char="•"/>
              <a:defRPr/>
            </a:pPr>
            <a:r>
              <a:rPr lang="nl-NL" sz="1350" dirty="0"/>
              <a:t>Participatie met belanghebbenden/stakeholders</a:t>
            </a:r>
          </a:p>
          <a:p>
            <a:pPr marL="592213" lvl="1" indent="-214284" defTabSz="755856" fontAlgn="auto">
              <a:spcBef>
                <a:spcPts val="413"/>
              </a:spcBef>
              <a:spcAft>
                <a:spcPts val="0"/>
              </a:spcAft>
              <a:buFont typeface="Arial" panose="020B0604020202020204" pitchFamily="34" charset="0"/>
              <a:buChar char="•"/>
              <a:defRPr/>
            </a:pPr>
            <a:r>
              <a:rPr lang="nl-NL" sz="750" dirty="0"/>
              <a:t>Ophalen van en inzicht krijgen in ideeën/wensen/problemen die spelen</a:t>
            </a:r>
          </a:p>
          <a:p>
            <a:pPr marL="214284" indent="-214284" defTabSz="755856" fontAlgn="auto">
              <a:spcBef>
                <a:spcPts val="826"/>
              </a:spcBef>
              <a:spcAft>
                <a:spcPts val="0"/>
              </a:spcAft>
              <a:buFont typeface="Arial" panose="020B0604020202020204" pitchFamily="34" charset="0"/>
              <a:buChar char="•"/>
              <a:defRPr/>
            </a:pPr>
            <a:r>
              <a:rPr lang="nl-NL" sz="1350" dirty="0"/>
              <a:t>Interviews</a:t>
            </a:r>
          </a:p>
          <a:p>
            <a:pPr marL="214284" indent="-214284" defTabSz="755856" fontAlgn="auto">
              <a:spcBef>
                <a:spcPts val="826"/>
              </a:spcBef>
              <a:spcAft>
                <a:spcPts val="0"/>
              </a:spcAft>
              <a:buFont typeface="Arial" panose="020B0604020202020204" pitchFamily="34" charset="0"/>
              <a:buChar char="•"/>
              <a:defRPr/>
            </a:pPr>
            <a:r>
              <a:rPr lang="nl-NL" sz="1350" dirty="0"/>
              <a:t>Samenbrengen in een visievoorstel</a:t>
            </a:r>
          </a:p>
          <a:p>
            <a:pPr marL="214284" indent="-214284" defTabSz="755856" fontAlgn="auto">
              <a:spcBef>
                <a:spcPts val="826"/>
              </a:spcBef>
              <a:spcAft>
                <a:spcPts val="0"/>
              </a:spcAft>
              <a:buFont typeface="Arial" panose="020B0604020202020204" pitchFamily="34" charset="0"/>
              <a:buChar char="•"/>
              <a:defRPr/>
            </a:pPr>
            <a:r>
              <a:rPr lang="nl-NL" sz="1350" dirty="0"/>
              <a:t>Discussieavonden met stakeholders</a:t>
            </a:r>
          </a:p>
          <a:p>
            <a:pPr marL="592213" lvl="1" indent="-214284" defTabSz="755856" fontAlgn="auto">
              <a:spcBef>
                <a:spcPts val="413"/>
              </a:spcBef>
              <a:spcAft>
                <a:spcPts val="0"/>
              </a:spcAft>
              <a:buFont typeface="Arial" panose="020B0604020202020204" pitchFamily="34" charset="0"/>
              <a:buChar char="•"/>
              <a:defRPr/>
            </a:pPr>
            <a:r>
              <a:rPr lang="nl-NL" sz="750" dirty="0"/>
              <a:t>Gezamenlijk komen tot een breed gedragen visie</a:t>
            </a:r>
          </a:p>
          <a:p>
            <a:pPr marL="214284" indent="-214284" defTabSz="755856" fontAlgn="auto">
              <a:spcBef>
                <a:spcPts val="826"/>
              </a:spcBef>
              <a:spcAft>
                <a:spcPts val="0"/>
              </a:spcAft>
              <a:buFont typeface="Arial" panose="020B0604020202020204" pitchFamily="34" charset="0"/>
              <a:buChar char="•"/>
              <a:defRPr/>
            </a:pPr>
            <a:r>
              <a:rPr lang="nl-NL" sz="1350" dirty="0"/>
              <a:t>Plenaire dorpsavond</a:t>
            </a:r>
          </a:p>
          <a:p>
            <a:pPr marL="592213" lvl="1" indent="-214284" defTabSz="755856" fontAlgn="auto">
              <a:spcBef>
                <a:spcPts val="413"/>
              </a:spcBef>
              <a:spcAft>
                <a:spcPts val="0"/>
              </a:spcAft>
              <a:buFont typeface="Arial" panose="020B0604020202020204" pitchFamily="34" charset="0"/>
              <a:buChar char="•"/>
              <a:defRPr/>
            </a:pPr>
            <a:r>
              <a:rPr lang="nl-NL" sz="750" dirty="0"/>
              <a:t>Wat is uw inbreng?</a:t>
            </a:r>
          </a:p>
          <a:p>
            <a:pPr marL="592213" lvl="1" indent="-214284" defTabSz="755856" fontAlgn="auto">
              <a:spcBef>
                <a:spcPts val="413"/>
              </a:spcBef>
              <a:spcAft>
                <a:spcPts val="0"/>
              </a:spcAft>
              <a:buFont typeface="Arial" panose="020B0604020202020204" pitchFamily="34" charset="0"/>
              <a:buChar char="•"/>
              <a:defRPr/>
            </a:pPr>
            <a:r>
              <a:rPr lang="nl-NL" sz="750" dirty="0"/>
              <a:t>Welke aspecten verdienen extra aandacht?</a:t>
            </a:r>
          </a:p>
          <a:p>
            <a:pPr marL="592213" lvl="1" indent="-214284" defTabSz="755856" fontAlgn="auto">
              <a:spcBef>
                <a:spcPts val="413"/>
              </a:spcBef>
              <a:spcAft>
                <a:spcPts val="0"/>
              </a:spcAft>
              <a:buFont typeface="Arial" panose="020B0604020202020204" pitchFamily="34" charset="0"/>
              <a:buChar char="•"/>
              <a:defRPr/>
            </a:pPr>
            <a:r>
              <a:rPr lang="nl-NL" sz="750" dirty="0"/>
              <a:t>Om gezamenlijk te komen tot een breed gedragen visie voor het dorp</a:t>
            </a:r>
          </a:p>
          <a:p>
            <a:pPr marL="592213" lvl="1" indent="-214284" defTabSz="755856" fontAlgn="auto">
              <a:spcBef>
                <a:spcPts val="413"/>
              </a:spcBef>
              <a:spcAft>
                <a:spcPts val="0"/>
              </a:spcAft>
              <a:buFont typeface="Arial" panose="020B0604020202020204" pitchFamily="34" charset="0"/>
              <a:buChar char="•"/>
              <a:defRPr/>
            </a:pPr>
            <a:r>
              <a:rPr lang="nl-NL" sz="750" dirty="0"/>
              <a:t>Een visie van het dorp door het dorp</a:t>
            </a:r>
            <a:r>
              <a:rPr lang="nl-NL" sz="750" dirty="0" smtClean="0"/>
              <a:t>!</a:t>
            </a:r>
          </a:p>
          <a:p>
            <a:pPr marL="214284" indent="-214284" defTabSz="755856" fontAlgn="auto">
              <a:spcBef>
                <a:spcPts val="413"/>
              </a:spcBef>
              <a:spcAft>
                <a:spcPts val="0"/>
              </a:spcAft>
              <a:buFont typeface="Arial" panose="020B0604020202020204" pitchFamily="34" charset="0"/>
              <a:buChar char="•"/>
              <a:defRPr/>
            </a:pPr>
            <a:r>
              <a:rPr lang="nl-NL" sz="1350" dirty="0" smtClean="0"/>
              <a:t>2</a:t>
            </a:r>
            <a:r>
              <a:rPr lang="nl-NL" sz="1350" baseline="30000" dirty="0" smtClean="0"/>
              <a:t>e</a:t>
            </a:r>
            <a:r>
              <a:rPr lang="nl-NL" sz="1350" dirty="0" smtClean="0"/>
              <a:t> plenaire dorpsavond</a:t>
            </a:r>
          </a:p>
          <a:p>
            <a:pPr marL="592213" lvl="1" indent="-214284" defTabSz="755856" fontAlgn="auto">
              <a:spcBef>
                <a:spcPts val="413"/>
              </a:spcBef>
              <a:spcAft>
                <a:spcPts val="0"/>
              </a:spcAft>
              <a:buFont typeface="Arial" panose="020B0604020202020204" pitchFamily="34" charset="0"/>
              <a:buChar char="•"/>
              <a:defRPr/>
            </a:pPr>
            <a:r>
              <a:rPr lang="nl-NL" sz="750" dirty="0" smtClean="0"/>
              <a:t>Resultaten 1</a:t>
            </a:r>
            <a:r>
              <a:rPr lang="nl-NL" sz="750" baseline="30000" dirty="0" smtClean="0"/>
              <a:t>ste</a:t>
            </a:r>
            <a:r>
              <a:rPr lang="nl-NL" sz="750" dirty="0" smtClean="0"/>
              <a:t> dorpsavond bespreken</a:t>
            </a:r>
          </a:p>
          <a:p>
            <a:pPr marL="592213" lvl="1" indent="-214284" defTabSz="755856" fontAlgn="auto">
              <a:spcBef>
                <a:spcPts val="413"/>
              </a:spcBef>
              <a:spcAft>
                <a:spcPts val="0"/>
              </a:spcAft>
              <a:buFont typeface="Arial" panose="020B0604020202020204" pitchFamily="34" charset="0"/>
              <a:buChar char="•"/>
              <a:defRPr/>
            </a:pPr>
            <a:r>
              <a:rPr lang="nl-NL" sz="750" dirty="0" smtClean="0"/>
              <a:t>Veranderingen in de analyse en </a:t>
            </a:r>
            <a:r>
              <a:rPr lang="nl-NL" sz="750" dirty="0" smtClean="0"/>
              <a:t>visie</a:t>
            </a:r>
            <a:endParaRPr lang="nl-NL" sz="1494" dirty="0" smtClean="0"/>
          </a:p>
          <a:p>
            <a:pPr marL="592213" lvl="1" indent="-214284" defTabSz="755856" fontAlgn="auto">
              <a:spcBef>
                <a:spcPts val="413"/>
              </a:spcBef>
              <a:spcAft>
                <a:spcPts val="0"/>
              </a:spcAft>
              <a:buFont typeface="Arial" panose="020B0604020202020204" pitchFamily="34" charset="0"/>
              <a:buChar char="•"/>
              <a:defRPr/>
            </a:pPr>
            <a:endParaRPr lang="nl-NL" sz="606" dirty="0"/>
          </a:p>
          <a:p>
            <a:pPr marL="592213" lvl="1" indent="-214284" defTabSz="755856" fontAlgn="auto">
              <a:spcBef>
                <a:spcPts val="413"/>
              </a:spcBef>
              <a:spcAft>
                <a:spcPts val="0"/>
              </a:spcAft>
              <a:buFont typeface="Arial" panose="020B0604020202020204" pitchFamily="34" charset="0"/>
              <a:buChar char="•"/>
              <a:defRPr/>
            </a:pPr>
            <a:endParaRPr lang="nl-NL" sz="750" dirty="0"/>
          </a:p>
          <a:p>
            <a:pPr marL="214284" indent="-214284" defTabSz="755856" fontAlgn="auto">
              <a:spcBef>
                <a:spcPts val="826"/>
              </a:spcBef>
              <a:spcAft>
                <a:spcPts val="0"/>
              </a:spcAft>
              <a:buFont typeface="Arial" panose="020B0604020202020204" pitchFamily="34" charset="0"/>
              <a:buChar char="•"/>
              <a:defRPr/>
            </a:pPr>
            <a:endParaRPr lang="nl-NL" sz="1350" dirty="0"/>
          </a:p>
          <a:p>
            <a:pPr marL="214284" indent="-214284" defTabSz="755856" fontAlgn="auto">
              <a:spcBef>
                <a:spcPts val="826"/>
              </a:spcBef>
              <a:spcAft>
                <a:spcPts val="0"/>
              </a:spcAft>
              <a:buFont typeface="Arial" panose="020B0604020202020204" pitchFamily="34" charset="0"/>
              <a:buChar char="•"/>
              <a:defRPr/>
            </a:pPr>
            <a:endParaRPr lang="nl-NL" sz="1350" dirty="0"/>
          </a:p>
          <a:p>
            <a:pPr marL="214284" indent="-214284" defTabSz="755856" fontAlgn="auto">
              <a:spcBef>
                <a:spcPts val="826"/>
              </a:spcBef>
              <a:spcAft>
                <a:spcPts val="0"/>
              </a:spcAft>
              <a:buFont typeface="Arial" panose="020B0604020202020204" pitchFamily="34" charset="0"/>
              <a:buChar char="•"/>
              <a:defRPr/>
            </a:pPr>
            <a:endParaRPr lang="nl-NL" sz="1350" dirty="0"/>
          </a:p>
          <a:p>
            <a:pPr defTabSz="755856" fontAlgn="auto">
              <a:spcBef>
                <a:spcPts val="826"/>
              </a:spcBef>
              <a:spcAft>
                <a:spcPts val="0"/>
              </a:spcAft>
              <a:defRPr/>
            </a:pPr>
            <a:endParaRPr lang="nl-NL" dirty="0"/>
          </a:p>
        </p:txBody>
      </p:sp>
      <p:sp>
        <p:nvSpPr>
          <p:cNvPr id="3" name="Tijdelijke aanduiding voor tekst 2"/>
          <p:cNvSpPr>
            <a:spLocks noGrp="1"/>
          </p:cNvSpPr>
          <p:nvPr>
            <p:ph type="body" sz="quarter" idx="13"/>
          </p:nvPr>
        </p:nvSpPr>
        <p:spPr>
          <a:xfrm>
            <a:off x="3469084" y="435275"/>
            <a:ext cx="6351484" cy="195247"/>
          </a:xfrm>
        </p:spPr>
        <p:txBody>
          <a:bodyPr/>
          <a:lstStyle/>
          <a:p>
            <a:pPr defTabSz="755856" fontAlgn="auto">
              <a:spcBef>
                <a:spcPts val="826"/>
              </a:spcBef>
              <a:spcAft>
                <a:spcPts val="0"/>
              </a:spcAft>
              <a:defRPr/>
            </a:pPr>
            <a:r>
              <a:rPr lang="nl-NL" dirty="0"/>
              <a:t>Inleiding</a:t>
            </a:r>
          </a:p>
        </p:txBody>
      </p:sp>
      <p:pic>
        <p:nvPicPr>
          <p:cNvPr id="19461" name="Afbeelding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9564" y="1190432"/>
            <a:ext cx="2451303" cy="3468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
                                            <p:txEl>
                                              <p:pRg st="11" end="1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
                                            <p:txEl>
                                              <p:pRg st="12" end="12"/>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xEl>
                                              <p:pRg st="14" end="14"/>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
                                            <p:txEl>
                                              <p:pRg st="15" end="15"/>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half" idx="1"/>
          </p:nvPr>
        </p:nvSpPr>
        <p:spPr>
          <a:xfrm>
            <a:off x="476214" y="1711885"/>
            <a:ext cx="9126613" cy="4314485"/>
          </a:xfrm>
        </p:spPr>
        <p:txBody>
          <a:bodyPr/>
          <a:lstStyle/>
          <a:p>
            <a:pPr defTabSz="755856" fontAlgn="auto">
              <a:spcBef>
                <a:spcPts val="826"/>
              </a:spcBef>
              <a:spcAft>
                <a:spcPts val="0"/>
              </a:spcAft>
              <a:defRPr/>
            </a:pPr>
            <a:endParaRPr lang="nl-NL" dirty="0"/>
          </a:p>
          <a:p>
            <a:pPr defTabSz="755856" fontAlgn="auto">
              <a:spcBef>
                <a:spcPts val="826"/>
              </a:spcBef>
              <a:spcAft>
                <a:spcPts val="0"/>
              </a:spcAft>
              <a:defRPr/>
            </a:pPr>
            <a:endParaRPr lang="nl-NL" dirty="0"/>
          </a:p>
          <a:p>
            <a:pPr defTabSz="755856" fontAlgn="auto">
              <a:spcBef>
                <a:spcPts val="826"/>
              </a:spcBef>
              <a:spcAft>
                <a:spcPts val="0"/>
              </a:spcAft>
              <a:defRPr/>
            </a:pPr>
            <a:endParaRPr lang="nl-NL" dirty="0"/>
          </a:p>
          <a:p>
            <a:pPr defTabSz="755856" fontAlgn="auto">
              <a:spcBef>
                <a:spcPts val="826"/>
              </a:spcBef>
              <a:spcAft>
                <a:spcPts val="0"/>
              </a:spcAft>
              <a:defRPr/>
            </a:pPr>
            <a:endParaRPr lang="nl-NL" dirty="0"/>
          </a:p>
          <a:p>
            <a:pPr defTabSz="755856" fontAlgn="auto">
              <a:spcBef>
                <a:spcPts val="826"/>
              </a:spcBef>
              <a:spcAft>
                <a:spcPts val="0"/>
              </a:spcAft>
              <a:defRPr/>
            </a:pPr>
            <a:endParaRPr lang="nl-NL" dirty="0"/>
          </a:p>
          <a:p>
            <a:pPr algn="ctr" defTabSz="755856" fontAlgn="auto">
              <a:spcBef>
                <a:spcPts val="826"/>
              </a:spcBef>
              <a:spcAft>
                <a:spcPts val="0"/>
              </a:spcAft>
              <a:defRPr/>
            </a:pPr>
            <a:r>
              <a:rPr lang="nl-NL" dirty="0" smtClean="0"/>
              <a:t>Terugkijken naar de avond van 9 februari</a:t>
            </a:r>
            <a:endParaRPr lang="nl-NL" dirty="0"/>
          </a:p>
          <a:p>
            <a:pPr algn="ctr" defTabSz="755856" fontAlgn="auto">
              <a:spcBef>
                <a:spcPts val="826"/>
              </a:spcBef>
              <a:spcAft>
                <a:spcPts val="0"/>
              </a:spcAft>
              <a:defRPr/>
            </a:pPr>
            <a:endParaRPr lang="nl-NL" dirty="0"/>
          </a:p>
        </p:txBody>
      </p:sp>
      <p:sp>
        <p:nvSpPr>
          <p:cNvPr id="3" name="Tijdelijke aanduiding voor tekst 2"/>
          <p:cNvSpPr>
            <a:spLocks noGrp="1"/>
          </p:cNvSpPr>
          <p:nvPr>
            <p:ph type="body" sz="quarter" idx="13"/>
          </p:nvPr>
        </p:nvSpPr>
        <p:spPr>
          <a:xfrm>
            <a:off x="3465553" y="414092"/>
            <a:ext cx="6351484" cy="195247"/>
          </a:xfrm>
        </p:spPr>
        <p:txBody>
          <a:bodyPr/>
          <a:lstStyle/>
          <a:p>
            <a:pPr defTabSz="755856" fontAlgn="auto">
              <a:spcBef>
                <a:spcPts val="826"/>
              </a:spcBef>
              <a:spcAft>
                <a:spcPts val="0"/>
              </a:spcAft>
              <a:defRPr/>
            </a:pPr>
            <a:r>
              <a:rPr lang="nl-NL" dirty="0"/>
              <a:t>Participatie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34582" y="4360653"/>
            <a:ext cx="7595589" cy="2508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jdelijke aanduiding voor inhoud 1"/>
          <p:cNvSpPr>
            <a:spLocks noGrp="1"/>
          </p:cNvSpPr>
          <p:nvPr>
            <p:ph sz="half" idx="1"/>
          </p:nvPr>
        </p:nvSpPr>
        <p:spPr>
          <a:xfrm>
            <a:off x="476214" y="1711886"/>
            <a:ext cx="5154937" cy="2856584"/>
          </a:xfrm>
        </p:spPr>
        <p:txBody>
          <a:bodyPr/>
          <a:lstStyle/>
          <a:p>
            <a:pPr defTabSz="755856" fontAlgn="auto">
              <a:spcBef>
                <a:spcPts val="826"/>
              </a:spcBef>
              <a:spcAft>
                <a:spcPts val="0"/>
              </a:spcAft>
              <a:defRPr/>
            </a:pPr>
            <a:r>
              <a:rPr lang="nl-NL" dirty="0" smtClean="0"/>
              <a:t>De avondsessie</a:t>
            </a:r>
          </a:p>
          <a:p>
            <a:pPr marL="285750" indent="-285750" defTabSz="755856" fontAlgn="auto">
              <a:spcBef>
                <a:spcPts val="826"/>
              </a:spcBef>
              <a:spcAft>
                <a:spcPts val="0"/>
              </a:spcAft>
              <a:buFont typeface="Arial" panose="020B0604020202020204" pitchFamily="34" charset="0"/>
              <a:buChar char="•"/>
              <a:defRPr/>
            </a:pPr>
            <a:r>
              <a:rPr lang="nl-NL" b="0" dirty="0" smtClean="0"/>
              <a:t>65 deelnemers verdeeld over 7 tafels</a:t>
            </a:r>
          </a:p>
          <a:p>
            <a:pPr marL="285750" indent="-285750" defTabSz="755856" fontAlgn="auto">
              <a:spcBef>
                <a:spcPts val="826"/>
              </a:spcBef>
              <a:spcAft>
                <a:spcPts val="0"/>
              </a:spcAft>
              <a:buFont typeface="Arial" panose="020B0604020202020204" pitchFamily="34" charset="0"/>
              <a:buChar char="•"/>
              <a:defRPr/>
            </a:pPr>
            <a:r>
              <a:rPr lang="nl-NL" b="0" dirty="0" smtClean="0"/>
              <a:t>Presentatie vooraf met de conceptvisie</a:t>
            </a:r>
          </a:p>
          <a:p>
            <a:pPr marL="285750" indent="-285750" defTabSz="755856" fontAlgn="auto">
              <a:spcBef>
                <a:spcPts val="826"/>
              </a:spcBef>
              <a:spcAft>
                <a:spcPts val="0"/>
              </a:spcAft>
              <a:buFont typeface="Arial" panose="020B0604020202020204" pitchFamily="34" charset="0"/>
              <a:buChar char="•"/>
              <a:defRPr/>
            </a:pPr>
            <a:r>
              <a:rPr lang="nl-NL" b="0" dirty="0" smtClean="0"/>
              <a:t>Ronde tafel discussie over de thema’s</a:t>
            </a:r>
          </a:p>
          <a:p>
            <a:pPr marL="663679" lvl="1" indent="-285750" defTabSz="755856" fontAlgn="auto">
              <a:spcBef>
                <a:spcPts val="826"/>
              </a:spcBef>
              <a:spcAft>
                <a:spcPts val="0"/>
              </a:spcAft>
              <a:buFont typeface="Arial" panose="020B0604020202020204" pitchFamily="34" charset="0"/>
              <a:buChar char="•"/>
              <a:defRPr/>
            </a:pPr>
            <a:r>
              <a:rPr lang="nl-NL" sz="1200" b="0" dirty="0" smtClean="0"/>
              <a:t>Functies</a:t>
            </a:r>
          </a:p>
          <a:p>
            <a:pPr marL="663679" lvl="1" indent="-285750" defTabSz="755856" fontAlgn="auto">
              <a:spcBef>
                <a:spcPts val="826"/>
              </a:spcBef>
              <a:spcAft>
                <a:spcPts val="0"/>
              </a:spcAft>
              <a:buFont typeface="Arial" panose="020B0604020202020204" pitchFamily="34" charset="0"/>
              <a:buChar char="•"/>
              <a:defRPr/>
            </a:pPr>
            <a:r>
              <a:rPr lang="nl-NL" sz="1200" b="0" dirty="0" smtClean="0"/>
              <a:t>Inrichting</a:t>
            </a:r>
          </a:p>
          <a:p>
            <a:pPr marL="663679" lvl="1" indent="-285750" defTabSz="755856" fontAlgn="auto">
              <a:spcBef>
                <a:spcPts val="826"/>
              </a:spcBef>
              <a:spcAft>
                <a:spcPts val="0"/>
              </a:spcAft>
              <a:buFont typeface="Arial" panose="020B0604020202020204" pitchFamily="34" charset="0"/>
              <a:buChar char="•"/>
              <a:defRPr/>
            </a:pPr>
            <a:r>
              <a:rPr lang="nl-NL" sz="1200" b="0" dirty="0" smtClean="0"/>
              <a:t>Verkeer</a:t>
            </a:r>
          </a:p>
          <a:p>
            <a:pPr marL="285750" indent="-285750" defTabSz="755856" fontAlgn="auto">
              <a:spcBef>
                <a:spcPts val="826"/>
              </a:spcBef>
              <a:spcAft>
                <a:spcPts val="0"/>
              </a:spcAft>
              <a:buFont typeface="Arial" panose="020B0604020202020204" pitchFamily="34" charset="0"/>
              <a:buChar char="•"/>
              <a:defRPr/>
            </a:pPr>
            <a:r>
              <a:rPr lang="nl-NL" b="0" dirty="0" smtClean="0"/>
              <a:t>Terugkoppeling met de belangrijkste standpunten per tafel</a:t>
            </a:r>
          </a:p>
          <a:p>
            <a:pPr marL="285750" indent="-285750" defTabSz="755856" fontAlgn="auto">
              <a:spcBef>
                <a:spcPts val="826"/>
              </a:spcBef>
              <a:spcAft>
                <a:spcPts val="0"/>
              </a:spcAft>
              <a:buFont typeface="Arial" panose="020B0604020202020204" pitchFamily="34" charset="0"/>
              <a:buChar char="•"/>
              <a:defRPr/>
            </a:pPr>
            <a:r>
              <a:rPr lang="nl-NL" b="0" dirty="0" smtClean="0"/>
              <a:t>Dit resulteerde in ongeveer 20 flipovervellen met reacties, voorstellen, ideeën enzovoorts.</a:t>
            </a:r>
          </a:p>
          <a:p>
            <a:pPr marL="285750" indent="-285750" defTabSz="755856" fontAlgn="auto">
              <a:spcBef>
                <a:spcPts val="826"/>
              </a:spcBef>
              <a:spcAft>
                <a:spcPts val="0"/>
              </a:spcAft>
              <a:buFont typeface="Arial" panose="020B0604020202020204" pitchFamily="34" charset="0"/>
              <a:buChar char="•"/>
              <a:defRPr/>
            </a:pPr>
            <a:r>
              <a:rPr lang="nl-NL" b="0" dirty="0" smtClean="0"/>
              <a:t>Een succesvolle avond!</a:t>
            </a:r>
          </a:p>
          <a:p>
            <a:pPr marL="285750" indent="-285750" defTabSz="755856" fontAlgn="auto">
              <a:spcBef>
                <a:spcPts val="826"/>
              </a:spcBef>
              <a:spcAft>
                <a:spcPts val="0"/>
              </a:spcAft>
              <a:buFont typeface="Arial" panose="020B0604020202020204" pitchFamily="34" charset="0"/>
              <a:buChar char="•"/>
              <a:defRPr/>
            </a:pPr>
            <a:endParaRPr lang="nl-NL" b="0" dirty="0"/>
          </a:p>
          <a:p>
            <a:pPr defTabSz="755856" fontAlgn="auto">
              <a:spcBef>
                <a:spcPts val="826"/>
              </a:spcBef>
              <a:spcAft>
                <a:spcPts val="0"/>
              </a:spcAft>
              <a:defRPr/>
            </a:pPr>
            <a:endParaRPr lang="nl-NL" dirty="0" smtClean="0"/>
          </a:p>
          <a:p>
            <a:pPr defTabSz="755856" fontAlgn="auto">
              <a:spcBef>
                <a:spcPts val="826"/>
              </a:spcBef>
              <a:spcAft>
                <a:spcPts val="0"/>
              </a:spcAft>
              <a:defRPr/>
            </a:pPr>
            <a:endParaRPr lang="nl-NL" dirty="0"/>
          </a:p>
          <a:p>
            <a:pPr defTabSz="755856" fontAlgn="auto">
              <a:spcBef>
                <a:spcPts val="826"/>
              </a:spcBef>
              <a:spcAft>
                <a:spcPts val="0"/>
              </a:spcAft>
              <a:defRPr/>
            </a:pPr>
            <a:r>
              <a:rPr lang="nl-NL" dirty="0" smtClean="0"/>
              <a:t>Wat hebben we met jullie input gedaan?</a:t>
            </a:r>
          </a:p>
          <a:p>
            <a:pPr marL="663679" lvl="1" indent="-285750" defTabSz="755856" fontAlgn="auto">
              <a:spcBef>
                <a:spcPts val="826"/>
              </a:spcBef>
              <a:spcAft>
                <a:spcPts val="0"/>
              </a:spcAft>
              <a:buFont typeface="Arial" panose="020B0604020202020204" pitchFamily="34" charset="0"/>
              <a:buChar char="•"/>
              <a:defRPr/>
            </a:pPr>
            <a:endParaRPr lang="nl-NL" b="0" dirty="0"/>
          </a:p>
          <a:p>
            <a:pPr defTabSz="755856" fontAlgn="auto">
              <a:spcBef>
                <a:spcPts val="826"/>
              </a:spcBef>
              <a:spcAft>
                <a:spcPts val="0"/>
              </a:spcAft>
              <a:defRPr/>
            </a:pPr>
            <a:endParaRPr lang="nl-NL" dirty="0"/>
          </a:p>
          <a:p>
            <a:pPr marL="257141" indent="-257141" defTabSz="755856" fontAlgn="auto">
              <a:spcBef>
                <a:spcPts val="826"/>
              </a:spcBef>
              <a:spcAft>
                <a:spcPts val="0"/>
              </a:spcAft>
              <a:buFont typeface="Arial" panose="020B0604020202020204" pitchFamily="34" charset="0"/>
              <a:buChar char="•"/>
              <a:defRPr/>
            </a:pPr>
            <a:endParaRPr lang="nl-NL" dirty="0"/>
          </a:p>
          <a:p>
            <a:pPr marL="257141" indent="-257141" defTabSz="755856" fontAlgn="auto">
              <a:spcBef>
                <a:spcPts val="826"/>
              </a:spcBef>
              <a:spcAft>
                <a:spcPts val="0"/>
              </a:spcAft>
              <a:buFont typeface="Arial" panose="020B0604020202020204" pitchFamily="34" charset="0"/>
              <a:buChar char="•"/>
              <a:defRPr/>
            </a:pPr>
            <a:endParaRPr lang="nl-NL" dirty="0"/>
          </a:p>
          <a:p>
            <a:pPr algn="ctr" defTabSz="755856" fontAlgn="auto">
              <a:spcBef>
                <a:spcPts val="826"/>
              </a:spcBef>
              <a:spcAft>
                <a:spcPts val="0"/>
              </a:spcAft>
              <a:defRPr/>
            </a:pPr>
            <a:endParaRPr lang="nl-NL" dirty="0"/>
          </a:p>
        </p:txBody>
      </p:sp>
      <p:sp>
        <p:nvSpPr>
          <p:cNvPr id="3" name="Tijdelijke aanduiding voor tekst 2"/>
          <p:cNvSpPr>
            <a:spLocks noGrp="1"/>
          </p:cNvSpPr>
          <p:nvPr>
            <p:ph type="body" sz="quarter" idx="13"/>
          </p:nvPr>
        </p:nvSpPr>
        <p:spPr>
          <a:xfrm>
            <a:off x="3472615" y="389378"/>
            <a:ext cx="6351484" cy="195247"/>
          </a:xfrm>
        </p:spPr>
        <p:txBody>
          <a:bodyPr/>
          <a:lstStyle/>
          <a:p>
            <a:pPr defTabSz="755856" fontAlgn="auto">
              <a:spcBef>
                <a:spcPts val="826"/>
              </a:spcBef>
              <a:spcAft>
                <a:spcPts val="0"/>
              </a:spcAft>
              <a:defRPr/>
            </a:pPr>
            <a:r>
              <a:rPr lang="nl-NL" dirty="0"/>
              <a:t>Participatie</a:t>
            </a: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2058" y="2420853"/>
            <a:ext cx="1950720" cy="1463040"/>
          </a:xfrm>
          <a:prstGeom prst="rect">
            <a:avLst/>
          </a:prstGeom>
        </p:spPr>
      </p:pic>
      <p:pic>
        <p:nvPicPr>
          <p:cNvPr id="5" name="Afbeelding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2058" y="866139"/>
            <a:ext cx="1950720" cy="1463040"/>
          </a:xfrm>
          <a:prstGeom prst="rect">
            <a:avLst/>
          </a:prstGeom>
        </p:spPr>
      </p:pic>
      <p:pic>
        <p:nvPicPr>
          <p:cNvPr id="7" name="Afbeelding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11413" y="2408658"/>
            <a:ext cx="1950720" cy="1463040"/>
          </a:xfrm>
          <a:prstGeom prst="rect">
            <a:avLst/>
          </a:prstGeom>
        </p:spPr>
      </p:pic>
      <p:pic>
        <p:nvPicPr>
          <p:cNvPr id="8" name="Afbeelding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11413" y="866139"/>
            <a:ext cx="1950720" cy="14630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half" idx="1"/>
          </p:nvPr>
        </p:nvSpPr>
        <p:spPr>
          <a:xfrm>
            <a:off x="476214" y="1711885"/>
            <a:ext cx="8876086" cy="3488543"/>
          </a:xfrm>
        </p:spPr>
        <p:txBody>
          <a:bodyPr/>
          <a:lstStyle/>
          <a:p>
            <a:pPr defTabSz="755856" fontAlgn="auto">
              <a:spcBef>
                <a:spcPts val="826"/>
              </a:spcBef>
              <a:spcAft>
                <a:spcPts val="0"/>
              </a:spcAft>
              <a:defRPr/>
            </a:pPr>
            <a:r>
              <a:rPr lang="nl-NL" dirty="0" smtClean="0"/>
              <a:t>Verwerking van de resultaten</a:t>
            </a:r>
          </a:p>
          <a:p>
            <a:pPr marL="285750" indent="-285750" defTabSz="755856" fontAlgn="auto">
              <a:spcBef>
                <a:spcPts val="826"/>
              </a:spcBef>
              <a:spcAft>
                <a:spcPts val="0"/>
              </a:spcAft>
              <a:buFont typeface="Arial" panose="020B0604020202020204" pitchFamily="34" charset="0"/>
              <a:buChar char="•"/>
              <a:defRPr/>
            </a:pPr>
            <a:r>
              <a:rPr lang="nl-NL" b="0" dirty="0" smtClean="0"/>
              <a:t>Alle opmerkingen zijn per thema in een spreadsheet opgenomen</a:t>
            </a:r>
          </a:p>
          <a:p>
            <a:pPr marL="285750" indent="-285750" defTabSz="755856" fontAlgn="auto">
              <a:spcBef>
                <a:spcPts val="826"/>
              </a:spcBef>
              <a:spcAft>
                <a:spcPts val="0"/>
              </a:spcAft>
              <a:buFont typeface="Arial" panose="020B0604020202020204" pitchFamily="34" charset="0"/>
              <a:buChar char="•"/>
              <a:defRPr/>
            </a:pPr>
            <a:r>
              <a:rPr lang="nl-NL" b="0" dirty="0" smtClean="0"/>
              <a:t>Elke opmerking is gerubriceerd</a:t>
            </a:r>
          </a:p>
          <a:p>
            <a:pPr marL="663679" lvl="1" indent="-285750" defTabSz="755856" fontAlgn="auto">
              <a:spcBef>
                <a:spcPts val="826"/>
              </a:spcBef>
              <a:spcAft>
                <a:spcPts val="0"/>
              </a:spcAft>
              <a:buFont typeface="Arial" panose="020B0604020202020204" pitchFamily="34" charset="0"/>
              <a:buChar char="•"/>
              <a:defRPr/>
            </a:pPr>
            <a:r>
              <a:rPr lang="nl-NL" sz="1200" b="0" dirty="0" smtClean="0"/>
              <a:t>Beeldkwaliteit</a:t>
            </a:r>
          </a:p>
          <a:p>
            <a:pPr marL="663679" lvl="1" indent="-285750" defTabSz="755856" fontAlgn="auto">
              <a:spcBef>
                <a:spcPts val="826"/>
              </a:spcBef>
              <a:spcAft>
                <a:spcPts val="0"/>
              </a:spcAft>
              <a:buFont typeface="Arial" panose="020B0604020202020204" pitchFamily="34" charset="0"/>
              <a:buChar char="•"/>
              <a:defRPr/>
            </a:pPr>
            <a:r>
              <a:rPr lang="nl-NL" sz="1200" b="0" dirty="0" smtClean="0"/>
              <a:t>Groen</a:t>
            </a:r>
          </a:p>
          <a:p>
            <a:pPr marL="663679" lvl="1" indent="-285750" defTabSz="755856" fontAlgn="auto">
              <a:spcBef>
                <a:spcPts val="826"/>
              </a:spcBef>
              <a:spcAft>
                <a:spcPts val="0"/>
              </a:spcAft>
              <a:buFont typeface="Arial" panose="020B0604020202020204" pitchFamily="34" charset="0"/>
              <a:buChar char="•"/>
              <a:defRPr/>
            </a:pPr>
            <a:r>
              <a:rPr lang="nl-NL" sz="1200" b="0" dirty="0" smtClean="0"/>
              <a:t>Inpasbaarheid</a:t>
            </a:r>
          </a:p>
          <a:p>
            <a:pPr marL="663679" lvl="1" indent="-285750" defTabSz="755856" fontAlgn="auto">
              <a:spcBef>
                <a:spcPts val="826"/>
              </a:spcBef>
              <a:spcAft>
                <a:spcPts val="0"/>
              </a:spcAft>
              <a:buFont typeface="Arial" panose="020B0604020202020204" pitchFamily="34" charset="0"/>
              <a:buChar char="•"/>
              <a:defRPr/>
            </a:pPr>
            <a:r>
              <a:rPr lang="nl-NL" sz="1200" b="0" dirty="0" smtClean="0"/>
              <a:t>Klimaat</a:t>
            </a:r>
          </a:p>
          <a:p>
            <a:pPr marL="663679" lvl="1" indent="-285750" defTabSz="755856" fontAlgn="auto">
              <a:spcBef>
                <a:spcPts val="826"/>
              </a:spcBef>
              <a:spcAft>
                <a:spcPts val="0"/>
              </a:spcAft>
              <a:buFont typeface="Arial" panose="020B0604020202020204" pitchFamily="34" charset="0"/>
              <a:buChar char="•"/>
              <a:defRPr/>
            </a:pPr>
            <a:r>
              <a:rPr lang="nl-NL" sz="1200" b="0" dirty="0" smtClean="0"/>
              <a:t>Leefbaarheid</a:t>
            </a:r>
          </a:p>
          <a:p>
            <a:pPr marL="663679" lvl="1" indent="-285750" defTabSz="755856" fontAlgn="auto">
              <a:spcBef>
                <a:spcPts val="826"/>
              </a:spcBef>
              <a:spcAft>
                <a:spcPts val="0"/>
              </a:spcAft>
              <a:buFont typeface="Arial" panose="020B0604020202020204" pitchFamily="34" charset="0"/>
              <a:buChar char="•"/>
              <a:defRPr/>
            </a:pPr>
            <a:r>
              <a:rPr lang="nl-NL" sz="1200" b="0" dirty="0" smtClean="0"/>
              <a:t>Parkeren</a:t>
            </a:r>
          </a:p>
          <a:p>
            <a:pPr marL="663679" lvl="1" indent="-285750" defTabSz="755856" fontAlgn="auto">
              <a:spcBef>
                <a:spcPts val="826"/>
              </a:spcBef>
              <a:spcAft>
                <a:spcPts val="0"/>
              </a:spcAft>
              <a:buFont typeface="Arial" panose="020B0604020202020204" pitchFamily="34" charset="0"/>
              <a:buChar char="•"/>
              <a:defRPr/>
            </a:pPr>
            <a:r>
              <a:rPr lang="nl-NL" sz="1200" b="0" dirty="0" smtClean="0"/>
              <a:t>Versterking groenstructuur</a:t>
            </a:r>
          </a:p>
          <a:p>
            <a:pPr marL="663679" lvl="1" indent="-285750" defTabSz="755856" fontAlgn="auto">
              <a:spcBef>
                <a:spcPts val="826"/>
              </a:spcBef>
              <a:spcAft>
                <a:spcPts val="0"/>
              </a:spcAft>
              <a:buFont typeface="Arial" panose="020B0604020202020204" pitchFamily="34" charset="0"/>
              <a:buChar char="•"/>
              <a:defRPr/>
            </a:pPr>
            <a:r>
              <a:rPr lang="nl-NL" sz="1200" b="0" dirty="0" smtClean="0"/>
              <a:t>Veiligheid</a:t>
            </a:r>
          </a:p>
          <a:p>
            <a:pPr marL="285750" indent="-285750" defTabSz="755856" fontAlgn="auto">
              <a:spcBef>
                <a:spcPts val="826"/>
              </a:spcBef>
              <a:spcAft>
                <a:spcPts val="0"/>
              </a:spcAft>
              <a:buFont typeface="Arial" panose="020B0604020202020204" pitchFamily="34" charset="0"/>
              <a:buChar char="•"/>
              <a:defRPr/>
            </a:pPr>
            <a:r>
              <a:rPr lang="nl-NL" sz="1650" b="0" dirty="0" smtClean="0"/>
              <a:t>Elke opmerking is voorzien van een beknopte toelichtende tekst met uitleg</a:t>
            </a:r>
          </a:p>
          <a:p>
            <a:pPr marL="285750" indent="-285750" defTabSz="755856" fontAlgn="auto">
              <a:spcBef>
                <a:spcPts val="826"/>
              </a:spcBef>
              <a:spcAft>
                <a:spcPts val="0"/>
              </a:spcAft>
              <a:buFont typeface="Arial" panose="020B0604020202020204" pitchFamily="34" charset="0"/>
              <a:buChar char="•"/>
              <a:defRPr/>
            </a:pPr>
            <a:r>
              <a:rPr lang="nl-NL" sz="1650" b="0" dirty="0" smtClean="0"/>
              <a:t>Tenslotte is per rubriek bepaald op welke wijze de opmerking leidt tot aanpassing/aanvulling van de visie</a:t>
            </a:r>
          </a:p>
          <a:p>
            <a:pPr marL="285750" indent="-285750" defTabSz="755856" fontAlgn="auto">
              <a:spcBef>
                <a:spcPts val="826"/>
              </a:spcBef>
              <a:spcAft>
                <a:spcPts val="0"/>
              </a:spcAft>
              <a:buFont typeface="Arial" panose="020B0604020202020204" pitchFamily="34" charset="0"/>
              <a:buChar char="•"/>
              <a:defRPr/>
            </a:pPr>
            <a:endParaRPr lang="nl-NL" b="0" dirty="0"/>
          </a:p>
          <a:p>
            <a:pPr defTabSz="755856" fontAlgn="auto">
              <a:spcBef>
                <a:spcPts val="826"/>
              </a:spcBef>
              <a:spcAft>
                <a:spcPts val="0"/>
              </a:spcAft>
              <a:defRPr/>
            </a:pPr>
            <a:endParaRPr lang="nl-NL" dirty="0" smtClean="0"/>
          </a:p>
          <a:p>
            <a:pPr defTabSz="755856" fontAlgn="auto">
              <a:spcBef>
                <a:spcPts val="826"/>
              </a:spcBef>
              <a:spcAft>
                <a:spcPts val="0"/>
              </a:spcAft>
              <a:defRPr/>
            </a:pPr>
            <a:endParaRPr lang="nl-NL" dirty="0"/>
          </a:p>
          <a:p>
            <a:pPr marL="663679" lvl="1" indent="-285750" defTabSz="755856" fontAlgn="auto">
              <a:spcBef>
                <a:spcPts val="826"/>
              </a:spcBef>
              <a:spcAft>
                <a:spcPts val="0"/>
              </a:spcAft>
              <a:buFont typeface="Arial" panose="020B0604020202020204" pitchFamily="34" charset="0"/>
              <a:buChar char="•"/>
              <a:defRPr/>
            </a:pPr>
            <a:endParaRPr lang="nl-NL" b="0" dirty="0"/>
          </a:p>
          <a:p>
            <a:pPr defTabSz="755856" fontAlgn="auto">
              <a:spcBef>
                <a:spcPts val="826"/>
              </a:spcBef>
              <a:spcAft>
                <a:spcPts val="0"/>
              </a:spcAft>
              <a:defRPr/>
            </a:pPr>
            <a:endParaRPr lang="nl-NL" dirty="0"/>
          </a:p>
          <a:p>
            <a:pPr marL="257141" indent="-257141" defTabSz="755856" fontAlgn="auto">
              <a:spcBef>
                <a:spcPts val="826"/>
              </a:spcBef>
              <a:spcAft>
                <a:spcPts val="0"/>
              </a:spcAft>
              <a:buFont typeface="Arial" panose="020B0604020202020204" pitchFamily="34" charset="0"/>
              <a:buChar char="•"/>
              <a:defRPr/>
            </a:pPr>
            <a:endParaRPr lang="nl-NL" dirty="0"/>
          </a:p>
          <a:p>
            <a:pPr marL="257141" indent="-257141" defTabSz="755856" fontAlgn="auto">
              <a:spcBef>
                <a:spcPts val="826"/>
              </a:spcBef>
              <a:spcAft>
                <a:spcPts val="0"/>
              </a:spcAft>
              <a:buFont typeface="Arial" panose="020B0604020202020204" pitchFamily="34" charset="0"/>
              <a:buChar char="•"/>
              <a:defRPr/>
            </a:pPr>
            <a:endParaRPr lang="nl-NL" dirty="0"/>
          </a:p>
          <a:p>
            <a:pPr algn="ctr" defTabSz="755856" fontAlgn="auto">
              <a:spcBef>
                <a:spcPts val="826"/>
              </a:spcBef>
              <a:spcAft>
                <a:spcPts val="0"/>
              </a:spcAft>
              <a:defRPr/>
            </a:pPr>
            <a:endParaRPr lang="nl-NL" dirty="0"/>
          </a:p>
        </p:txBody>
      </p:sp>
      <p:sp>
        <p:nvSpPr>
          <p:cNvPr id="3" name="Tijdelijke aanduiding voor tekst 2"/>
          <p:cNvSpPr>
            <a:spLocks noGrp="1"/>
          </p:cNvSpPr>
          <p:nvPr>
            <p:ph type="body" sz="quarter" idx="13"/>
          </p:nvPr>
        </p:nvSpPr>
        <p:spPr>
          <a:xfrm>
            <a:off x="3472615" y="389378"/>
            <a:ext cx="6351484" cy="195247"/>
          </a:xfrm>
        </p:spPr>
        <p:txBody>
          <a:bodyPr/>
          <a:lstStyle/>
          <a:p>
            <a:pPr defTabSz="755856" fontAlgn="auto">
              <a:spcBef>
                <a:spcPts val="826"/>
              </a:spcBef>
              <a:spcAft>
                <a:spcPts val="0"/>
              </a:spcAft>
              <a:defRPr/>
            </a:pPr>
            <a:r>
              <a:rPr lang="nl-NL" dirty="0"/>
              <a:t>Participatie</a:t>
            </a:r>
          </a:p>
        </p:txBody>
      </p:sp>
    </p:spTree>
    <p:extLst>
      <p:ext uri="{BB962C8B-B14F-4D97-AF65-F5344CB8AC3E}">
        <p14:creationId xmlns:p14="http://schemas.microsoft.com/office/powerpoint/2010/main" val="26655078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Dia Model Stijlblad">
  <a:themeElements>
    <a:clrScheme name="BRO 100%">
      <a:dk1>
        <a:sysClr val="windowText" lastClr="000000"/>
      </a:dk1>
      <a:lt1>
        <a:sysClr val="window" lastClr="FFFFFF"/>
      </a:lt1>
      <a:dk2>
        <a:srgbClr val="122C59"/>
      </a:dk2>
      <a:lt2>
        <a:srgbClr val="EEECE1"/>
      </a:lt2>
      <a:accent1>
        <a:srgbClr val="8871B1"/>
      </a:accent1>
      <a:accent2>
        <a:srgbClr val="71BBDB"/>
      </a:accent2>
      <a:accent3>
        <a:srgbClr val="66B262"/>
      </a:accent3>
      <a:accent4>
        <a:srgbClr val="F4CE43"/>
      </a:accent4>
      <a:accent5>
        <a:srgbClr val="F39041"/>
      </a:accent5>
      <a:accent6>
        <a:srgbClr val="D83D6D"/>
      </a:accent6>
      <a:hlink>
        <a:srgbClr val="0000FF"/>
      </a:hlink>
      <a:folHlink>
        <a:srgbClr val="800080"/>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Dia Model VIII">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3.potx" id="{F85613F0-9555-4EDA-83EF-C01E6E3127B1}" vid="{D3984443-B03C-4EF7-B96A-02E995FE4DF3}"/>
    </a:ext>
  </a:extLst>
</a:theme>
</file>

<file path=ppt/theme/theme1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a Model Voor- en Achterzijde">
  <a:themeElements>
    <a:clrScheme name="Kantoorth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3.potx" id="{F85613F0-9555-4EDA-83EF-C01E6E3127B1}" vid="{E826A604-6C04-4614-9B9C-9D18B233DB32}"/>
    </a:ext>
  </a:extLst>
</a:theme>
</file>

<file path=ppt/theme/theme3.xml><?xml version="1.0" encoding="utf-8"?>
<a:theme xmlns:a="http://schemas.openxmlformats.org/drawingml/2006/main" name="Dia Model I">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3.potx" id="{F85613F0-9555-4EDA-83EF-C01E6E3127B1}" vid="{D3984443-B03C-4EF7-B96A-02E995FE4DF3}"/>
    </a:ext>
  </a:extLst>
</a:theme>
</file>

<file path=ppt/theme/theme4.xml><?xml version="1.0" encoding="utf-8"?>
<a:theme xmlns:a="http://schemas.openxmlformats.org/drawingml/2006/main" name="Dia Model II">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3.potx" id="{F85613F0-9555-4EDA-83EF-C01E6E3127B1}" vid="{D3984443-B03C-4EF7-B96A-02E995FE4DF3}"/>
    </a:ext>
  </a:extLst>
</a:theme>
</file>

<file path=ppt/theme/theme5.xml><?xml version="1.0" encoding="utf-8"?>
<a:theme xmlns:a="http://schemas.openxmlformats.org/drawingml/2006/main" name="Dia Model III">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3.potx" id="{F85613F0-9555-4EDA-83EF-C01E6E3127B1}" vid="{D3984443-B03C-4EF7-B96A-02E995FE4DF3}"/>
    </a:ext>
  </a:extLst>
</a:theme>
</file>

<file path=ppt/theme/theme6.xml><?xml version="1.0" encoding="utf-8"?>
<a:theme xmlns:a="http://schemas.openxmlformats.org/drawingml/2006/main" name="Dia Model IV">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3.potx" id="{F85613F0-9555-4EDA-83EF-C01E6E3127B1}" vid="{D3984443-B03C-4EF7-B96A-02E995FE4DF3}"/>
    </a:ext>
  </a:extLst>
</a:theme>
</file>

<file path=ppt/theme/theme7.xml><?xml version="1.0" encoding="utf-8"?>
<a:theme xmlns:a="http://schemas.openxmlformats.org/drawingml/2006/main" name="Dia Model V">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3.potx" id="{F85613F0-9555-4EDA-83EF-C01E6E3127B1}" vid="{D3984443-B03C-4EF7-B96A-02E995FE4DF3}"/>
    </a:ext>
  </a:extLst>
</a:theme>
</file>

<file path=ppt/theme/theme8.xml><?xml version="1.0" encoding="utf-8"?>
<a:theme xmlns:a="http://schemas.openxmlformats.org/drawingml/2006/main" name="Dia Model VI">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3.potx" id="{F85613F0-9555-4EDA-83EF-C01E6E3127B1}" vid="{D3984443-B03C-4EF7-B96A-02E995FE4DF3}"/>
    </a:ext>
  </a:extLst>
</a:theme>
</file>

<file path=ppt/theme/theme9.xml><?xml version="1.0" encoding="utf-8"?>
<a:theme xmlns:a="http://schemas.openxmlformats.org/drawingml/2006/main" name="Dia Model VII">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3.potx" id="{F85613F0-9555-4EDA-83EF-C01E6E3127B1}" vid="{D3984443-B03C-4EF7-B96A-02E995FE4DF3}"/>
    </a:ext>
  </a:extLst>
</a:theme>
</file>

<file path=docProps/app.xml><?xml version="1.0" encoding="utf-8"?>
<Properties xmlns="http://schemas.openxmlformats.org/officeDocument/2006/extended-properties" xmlns:vt="http://schemas.openxmlformats.org/officeDocument/2006/docPropsVTypes">
  <Template>Office Theme</Template>
  <TotalTime>2980</TotalTime>
  <Words>1452</Words>
  <Application>Microsoft Office PowerPoint</Application>
  <PresentationFormat>Aangepast</PresentationFormat>
  <Paragraphs>394</Paragraphs>
  <Slides>20</Slides>
  <Notes>2</Notes>
  <HiddenSlides>0</HiddenSlides>
  <MMClips>0</MMClips>
  <ScaleCrop>false</ScaleCrop>
  <HeadingPairs>
    <vt:vector size="6" baseType="variant">
      <vt:variant>
        <vt:lpstr>Gebruikte lettertypen</vt:lpstr>
      </vt:variant>
      <vt:variant>
        <vt:i4>6</vt:i4>
      </vt:variant>
      <vt:variant>
        <vt:lpstr>Thema</vt:lpstr>
      </vt:variant>
      <vt:variant>
        <vt:i4>10</vt:i4>
      </vt:variant>
      <vt:variant>
        <vt:lpstr>Diatitels</vt:lpstr>
      </vt:variant>
      <vt:variant>
        <vt:i4>20</vt:i4>
      </vt:variant>
    </vt:vector>
  </HeadingPairs>
  <TitlesOfParts>
    <vt:vector size="36" baseType="lpstr">
      <vt:lpstr>Arial</vt:lpstr>
      <vt:lpstr>Calibri</vt:lpstr>
      <vt:lpstr>Calibri Light</vt:lpstr>
      <vt:lpstr>Outfit</vt:lpstr>
      <vt:lpstr>Times New Roman</vt:lpstr>
      <vt:lpstr>Wingdings</vt:lpstr>
      <vt:lpstr>Dia Model Stijlblad</vt:lpstr>
      <vt:lpstr>Dia Model Voor- en Achterzijde</vt:lpstr>
      <vt:lpstr>Dia Model I</vt:lpstr>
      <vt:lpstr>Dia Model II</vt:lpstr>
      <vt:lpstr>Dia Model III</vt:lpstr>
      <vt:lpstr>Dia Model IV</vt:lpstr>
      <vt:lpstr>Dia Model V</vt:lpstr>
      <vt:lpstr>Dia Model VI</vt:lpstr>
      <vt:lpstr>Dia Model VII</vt:lpstr>
      <vt:lpstr>Dia Model VIII</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Verkeer kern Sevenum  vormen werkgroep</vt:lpstr>
      <vt:lpstr>PowerPoint-presentatie</vt:lpstr>
    </vt:vector>
  </TitlesOfParts>
  <Company>BRO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Lars de Laat</dc:creator>
  <cp:lastModifiedBy>Marc Oosting</cp:lastModifiedBy>
  <cp:revision>137</cp:revision>
  <dcterms:created xsi:type="dcterms:W3CDTF">2020-02-18T14:11:38Z</dcterms:created>
  <dcterms:modified xsi:type="dcterms:W3CDTF">2022-09-07T13:36:18Z</dcterms:modified>
</cp:coreProperties>
</file>